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3"/>
  </p:notesMasterIdLst>
  <p:handoutMasterIdLst>
    <p:handoutMasterId r:id="rId24"/>
  </p:handoutMasterIdLst>
  <p:sldIdLst>
    <p:sldId id="303" r:id="rId4"/>
    <p:sldId id="302" r:id="rId5"/>
    <p:sldId id="322" r:id="rId6"/>
    <p:sldId id="305" r:id="rId7"/>
    <p:sldId id="306" r:id="rId8"/>
    <p:sldId id="307" r:id="rId9"/>
    <p:sldId id="286" r:id="rId10"/>
    <p:sldId id="308" r:id="rId11"/>
    <p:sldId id="309" r:id="rId12"/>
    <p:sldId id="310" r:id="rId13"/>
    <p:sldId id="311" r:id="rId14"/>
    <p:sldId id="312" r:id="rId15"/>
    <p:sldId id="313" r:id="rId16"/>
    <p:sldId id="314" r:id="rId17"/>
    <p:sldId id="315" r:id="rId18"/>
    <p:sldId id="317" r:id="rId19"/>
    <p:sldId id="318" r:id="rId20"/>
    <p:sldId id="319" r:id="rId21"/>
    <p:sldId id="316" r:id="rId22"/>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8000" autoAdjust="0"/>
    <p:restoredTop sz="94660"/>
  </p:normalViewPr>
  <p:slideViewPr>
    <p:cSldViewPr>
      <p:cViewPr varScale="1">
        <p:scale>
          <a:sx n="58" d="100"/>
          <a:sy n="58" d="100"/>
        </p:scale>
        <p:origin x="428"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70098"/>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70098"/>
          </a:xfrm>
          <a:prstGeom prst="rect">
            <a:avLst/>
          </a:prstGeom>
        </p:spPr>
        <p:txBody>
          <a:bodyPr vert="horz" lIns="93973" tIns="46986" rIns="93973" bIns="46986" rtlCol="0"/>
          <a:lstStyle>
            <a:lvl1pPr algn="r">
              <a:defRPr sz="1200"/>
            </a:lvl1pPr>
          </a:lstStyle>
          <a:p>
            <a:fld id="{DD52C53B-14F2-493B-A59E-4128BAB9E20E}" type="datetimeFigureOut">
              <a:rPr lang="en-US" smtClean="0"/>
              <a:t>5/21/2016</a:t>
            </a:fld>
            <a:endParaRPr lang="en-US"/>
          </a:p>
        </p:txBody>
      </p:sp>
      <p:sp>
        <p:nvSpPr>
          <p:cNvPr id="4" name="Footer Placeholder 3"/>
          <p:cNvSpPr>
            <a:spLocks noGrp="1"/>
          </p:cNvSpPr>
          <p:nvPr>
            <p:ph type="ftr" sz="quarter" idx="2"/>
          </p:nvPr>
        </p:nvSpPr>
        <p:spPr>
          <a:xfrm>
            <a:off x="0" y="8899328"/>
            <a:ext cx="3066733" cy="470097"/>
          </a:xfrm>
          <a:prstGeom prst="rect">
            <a:avLst/>
          </a:prstGeom>
        </p:spPr>
        <p:txBody>
          <a:bodyPr vert="horz" lIns="93973" tIns="46986" rIns="93973" bIns="4698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9328"/>
            <a:ext cx="3066733" cy="470097"/>
          </a:xfrm>
          <a:prstGeom prst="rect">
            <a:avLst/>
          </a:prstGeom>
        </p:spPr>
        <p:txBody>
          <a:bodyPr vert="horz" lIns="93973" tIns="46986" rIns="93973" bIns="46986" rtlCol="0" anchor="b"/>
          <a:lstStyle>
            <a:lvl1pPr algn="r">
              <a:defRPr sz="1200"/>
            </a:lvl1pPr>
          </a:lstStyle>
          <a:p>
            <a:fld id="{55BEA082-EF32-4CA6-A4F7-B89246C21A86}" type="slidenum">
              <a:rPr lang="en-US" smtClean="0"/>
              <a:t>‹#›</a:t>
            </a:fld>
            <a:endParaRPr lang="en-US"/>
          </a:p>
        </p:txBody>
      </p:sp>
    </p:spTree>
    <p:extLst>
      <p:ext uri="{BB962C8B-B14F-4D97-AF65-F5344CB8AC3E}">
        <p14:creationId xmlns:p14="http://schemas.microsoft.com/office/powerpoint/2010/main" val="28294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008705" y="0"/>
            <a:ext cx="3066733" cy="468471"/>
          </a:xfrm>
          <a:prstGeom prst="rect">
            <a:avLst/>
          </a:prstGeom>
        </p:spPr>
        <p:txBody>
          <a:bodyPr vert="horz" lIns="93973" tIns="46986" rIns="93973" bIns="46986" rtlCol="0"/>
          <a:lstStyle>
            <a:lvl1pPr algn="r">
              <a:defRPr sz="1200"/>
            </a:lvl1pPr>
          </a:lstStyle>
          <a:p>
            <a:fld id="{E8EDDCB5-25FA-4B92-B367-716A99AF579F}" type="datetimeFigureOut">
              <a:rPr lang="en-US" smtClean="0"/>
              <a:t>5/21/2016</a:t>
            </a:fld>
            <a:endParaRPr lang="en-US"/>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73" tIns="46986" rIns="93973" bIns="469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68471"/>
          </a:xfrm>
          <a:prstGeom prst="rect">
            <a:avLst/>
          </a:prstGeom>
        </p:spPr>
        <p:txBody>
          <a:bodyPr vert="horz" lIns="93973" tIns="46986" rIns="93973" bIns="46986"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687755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794193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273780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894407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3434548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11206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2438266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40569836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40333960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25822423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2300698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1391625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59208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7248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266940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455113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76436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789464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1497461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5/21/2016 3:18 PM</a:t>
            </a:fld>
            <a:endParaRPr lang="en-US" dirty="0"/>
          </a:p>
        </p:txBody>
      </p:sp>
      <p:sp>
        <p:nvSpPr>
          <p:cNvPr id="6" name="Footer Placeholder 5"/>
          <p:cNvSpPr>
            <a:spLocks noGrp="1"/>
          </p:cNvSpPr>
          <p:nvPr>
            <p:ph type="ftr" sz="quarter" idx="12"/>
          </p:nvPr>
        </p:nvSpPr>
        <p:spPr>
          <a:xfrm>
            <a:off x="0" y="8899328"/>
            <a:ext cx="6369368" cy="468471"/>
          </a:xfrm>
        </p:spPr>
        <p:txBody>
          <a:bodyPr/>
          <a:lstStyle/>
          <a:p>
            <a:r>
              <a:rPr lang="en-US" sz="500" dirty="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latin typeface="Trebuchet MS" pitchFamily="34" charset="0"/>
              </a:rPr>
            </a:br>
            <a:r>
              <a:rPr lang="en-US" sz="500" dirty="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369367" y="8899328"/>
            <a:ext cx="706070" cy="468471"/>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740991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534400" cy="1676400"/>
          </a:xfrm>
        </p:spPr>
        <p:txBody>
          <a:bodyPr/>
          <a:lstStyle/>
          <a:p>
            <a:pPr algn="ctr">
              <a:tabLst>
                <a:tab pos="228600" algn="l"/>
                <a:tab pos="457200" algn="l"/>
                <a:tab pos="685800" algn="l"/>
              </a:tabLst>
            </a:pPr>
            <a:endParaRPr lang="en-US" sz="2800" b="1"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04800" y="1905000"/>
            <a:ext cx="8534400" cy="4809310"/>
          </a:xfrm>
        </p:spPr>
        <p:txBody>
          <a:bodyPr>
            <a:normAutofit/>
          </a:bodyPr>
          <a:lstStyle/>
          <a:p>
            <a:pPr>
              <a:tabLst>
                <a:tab pos="228600" algn="l"/>
                <a:tab pos="457200" algn="l"/>
                <a:tab pos="685800" algn="l"/>
              </a:tabLst>
            </a:pPr>
            <a:endParaRPr lang="en-US" sz="2400" b="1" dirty="0">
              <a:latin typeface="Arial" panose="020B0604020202020204" pitchFamily="34" charset="0"/>
              <a:cs typeface="Arial" panose="020B0604020202020204" pitchFamily="34" charset="0"/>
            </a:endParaRPr>
          </a:p>
        </p:txBody>
      </p:sp>
      <p:sp>
        <p:nvSpPr>
          <p:cNvPr id="4" name="Rectangle 3"/>
          <p:cNvSpPr/>
          <p:nvPr/>
        </p:nvSpPr>
        <p:spPr>
          <a:xfrm>
            <a:off x="2286000" y="2395384"/>
            <a:ext cx="4572000" cy="258789"/>
          </a:xfrm>
          <a:prstGeom prst="rect">
            <a:avLst/>
          </a:prstGeom>
        </p:spPr>
        <p:txBody>
          <a:bodyPr>
            <a:spAutoFit/>
          </a:bodyPr>
          <a:lstStyle/>
          <a:p>
            <a:pPr>
              <a:lnSpc>
                <a:spcPts val="1100"/>
              </a:lnSpc>
              <a:tabLst>
                <a:tab pos="228600" algn="l"/>
                <a:tab pos="457200" algn="l"/>
                <a:tab pos="228600" algn="l"/>
                <a:tab pos="457200" algn="l"/>
                <a:tab pos="685800" algn="l"/>
              </a:tabLst>
            </a:pPr>
            <a:r>
              <a:rPr lang="en-US" i="1" dirty="0">
                <a:latin typeface="Arial" panose="020B0604020202020204" pitchFamily="34" charset="0"/>
                <a:ea typeface="Calibri" panose="020F0502020204030204" pitchFamily="34" charset="0"/>
                <a:cs typeface="Arial" panose="020B0604020202020204" pitchFamily="34" charset="0"/>
              </a:rPr>
              <a:t>			</a:t>
            </a:r>
            <a:endParaRPr lang="en-US" dirty="0">
              <a:effectLst/>
              <a:latin typeface="Book Antiqua" panose="02040602050305030304" pitchFamily="18" charset="0"/>
              <a:ea typeface="Calibri" panose="020F0502020204030204" pitchFamily="34" charset="0"/>
              <a:cs typeface="Arial" panose="020B0604020202020204" pitchFamily="34" charset="0"/>
            </a:endParaRPr>
          </a:p>
        </p:txBody>
      </p:sp>
      <p:sp>
        <p:nvSpPr>
          <p:cNvPr id="5" name="Right Arrow 4"/>
          <p:cNvSpPr/>
          <p:nvPr/>
        </p:nvSpPr>
        <p:spPr bwMode="auto">
          <a:xfrm flipV="1">
            <a:off x="8153400" y="6324600"/>
            <a:ext cx="228600" cy="76201"/>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Tree>
    <p:extLst>
      <p:ext uri="{BB962C8B-B14F-4D97-AF65-F5344CB8AC3E}">
        <p14:creationId xmlns:p14="http://schemas.microsoft.com/office/powerpoint/2010/main" val="25622168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534400" cy="2286000"/>
          </a:xfrm>
        </p:spPr>
        <p:txBody>
          <a:bodyPr/>
          <a:lstStyle/>
          <a:p>
            <a:pPr>
              <a:tabLst>
                <a:tab pos="228600" algn="l"/>
                <a:tab pos="457200" algn="l"/>
              </a:tabLst>
            </a:pPr>
            <a:r>
              <a:rPr lang="en-US" sz="2400" b="1" i="1" spc="100" dirty="0">
                <a:solidFill>
                  <a:schemeClr val="tx1"/>
                </a:solidFill>
                <a:effectLst/>
                <a:latin typeface="Arial" panose="020B0604020202020204" pitchFamily="34" charset="0"/>
                <a:cs typeface="Arial" panose="020B0604020202020204" pitchFamily="34" charset="0"/>
              </a:rPr>
              <a:t>	</a:t>
            </a:r>
            <a:r>
              <a:rPr lang="en-US" sz="2400" b="1" spc="100" dirty="0" smtClean="0">
                <a:solidFill>
                  <a:schemeClr val="tx1"/>
                </a:solidFill>
                <a:effectLst/>
                <a:latin typeface="Arial" panose="020B0604020202020204" pitchFamily="34" charset="0"/>
                <a:cs typeface="Arial" panose="020B0604020202020204" pitchFamily="34" charset="0"/>
              </a:rPr>
              <a:t>2</a:t>
            </a:r>
            <a:r>
              <a:rPr lang="en-US" sz="2400" b="1" spc="100" dirty="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Satán</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también</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es</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llamado</a:t>
            </a:r>
            <a:r>
              <a:rPr lang="en-US" sz="2400" b="1" spc="100" dirty="0" smtClean="0">
                <a:solidFill>
                  <a:schemeClr val="tx1"/>
                </a:solidFill>
                <a:effectLst/>
                <a:latin typeface="Arial" panose="020B0604020202020204" pitchFamily="34" charset="0"/>
                <a:cs typeface="Arial" panose="020B0604020202020204" pitchFamily="34" charset="0"/>
              </a:rPr>
              <a:t> “diablo” </a:t>
            </a:r>
            <a:r>
              <a:rPr lang="en-US" sz="2400" b="1" spc="100" dirty="0">
                <a:solidFill>
                  <a:schemeClr val="tx1"/>
                </a:solidFill>
                <a:effectLst/>
                <a:latin typeface="Arial" panose="020B0604020202020204" pitchFamily="34" charset="0"/>
                <a:cs typeface="Arial" panose="020B0604020202020204" pitchFamily="34" charset="0"/>
              </a:rPr>
              <a:t>(</a:t>
            </a:r>
            <a:r>
              <a:rPr lang="en-US" sz="2400" b="1" spc="100" dirty="0" err="1">
                <a:solidFill>
                  <a:schemeClr val="tx1"/>
                </a:solidFill>
                <a:effectLst/>
                <a:latin typeface="Arial" panose="020B0604020202020204" pitchFamily="34" charset="0"/>
                <a:cs typeface="Arial" panose="020B0604020202020204" pitchFamily="34" charset="0"/>
              </a:rPr>
              <a:t>diábolos</a:t>
            </a:r>
            <a:r>
              <a:rPr lang="en-US" sz="2400" b="1" spc="100" dirty="0">
                <a:solidFill>
                  <a:schemeClr val="tx1"/>
                </a:solidFill>
                <a:effectLst/>
                <a:latin typeface="Arial" panose="020B0604020202020204" pitchFamily="34" charset="0"/>
                <a:cs typeface="Arial" panose="020B0604020202020204" pitchFamily="34" charset="0"/>
              </a:rPr>
              <a:t>, = </a:t>
            </a:r>
            <a:r>
              <a:rPr lang="en-US" sz="2400" b="1" spc="100" dirty="0" err="1" smtClean="0">
                <a:solidFill>
                  <a:schemeClr val="tx1"/>
                </a:solidFill>
                <a:effectLst/>
                <a:latin typeface="Arial" panose="020B0604020202020204" pitchFamily="34" charset="0"/>
                <a:cs typeface="Arial" panose="020B0604020202020204" pitchFamily="34" charset="0"/>
              </a:rPr>
              <a:t>acusador</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calumniador</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smtClean="0">
                <a:solidFill>
                  <a:srgbClr val="FFC000"/>
                </a:solidFill>
                <a:effectLst/>
                <a:latin typeface="Arial" panose="020B0604020202020204" pitchFamily="34" charset="0"/>
                <a:cs typeface="Arial" panose="020B0604020202020204" pitchFamily="34" charset="0"/>
              </a:rPr>
              <a:t>Zac. </a:t>
            </a:r>
            <a:r>
              <a:rPr lang="en-US" sz="2400" b="1" spc="100" dirty="0">
                <a:solidFill>
                  <a:srgbClr val="FFC000"/>
                </a:solidFill>
                <a:effectLst/>
                <a:latin typeface="Arial" panose="020B0604020202020204" pitchFamily="34" charset="0"/>
                <a:cs typeface="Arial" panose="020B0604020202020204" pitchFamily="34" charset="0"/>
              </a:rPr>
              <a:t>3:1 </a:t>
            </a:r>
            <a:r>
              <a:rPr lang="en-US" sz="2400" b="1" spc="100" dirty="0">
                <a:solidFill>
                  <a:schemeClr val="tx1"/>
                </a:solidFill>
                <a:effectLst/>
                <a:latin typeface="Arial" panose="020B0604020202020204" pitchFamily="34" charset="0"/>
                <a:cs typeface="Arial" panose="020B0604020202020204" pitchFamily="34" charset="0"/>
              </a:rPr>
              <a:t>(</a:t>
            </a:r>
            <a:r>
              <a:rPr lang="en-US" sz="2400" b="1" spc="100" dirty="0" smtClean="0">
                <a:solidFill>
                  <a:schemeClr val="tx1"/>
                </a:solidFill>
                <a:effectLst/>
                <a:latin typeface="Arial" panose="020B0604020202020204" pitchFamily="34" charset="0"/>
                <a:cs typeface="Arial" panose="020B0604020202020204" pitchFamily="34" charset="0"/>
              </a:rPr>
              <a:t>Septuaginta, </a:t>
            </a:r>
            <a:r>
              <a:rPr lang="el-GR" sz="2400" b="1" dirty="0"/>
              <a:t>ὁ </a:t>
            </a:r>
            <a:r>
              <a:rPr lang="el-GR" sz="2400" b="1" dirty="0" smtClean="0"/>
              <a:t>διάβολ</a:t>
            </a:r>
            <a:r>
              <a:rPr lang="el-GR" sz="2400" dirty="0" smtClean="0"/>
              <a:t>ος</a:t>
            </a:r>
            <a:r>
              <a:rPr lang="en-US" sz="2400" dirty="0" smtClean="0"/>
              <a:t> </a:t>
            </a:r>
            <a:r>
              <a:rPr lang="en-US" sz="2400" b="1" spc="100" dirty="0" err="1" smtClean="0">
                <a:solidFill>
                  <a:schemeClr val="tx1"/>
                </a:solidFill>
                <a:effectLst/>
                <a:latin typeface="Arial" panose="020B0604020202020204" pitchFamily="34" charset="0"/>
                <a:cs typeface="Arial" panose="020B0604020202020204" pitchFamily="34" charset="0"/>
              </a:rPr>
              <a:t>diabolos</a:t>
            </a:r>
            <a:r>
              <a:rPr lang="en-US" sz="2400" b="1" spc="100" dirty="0">
                <a:solidFill>
                  <a:schemeClr val="tx1"/>
                </a:solidFill>
                <a:effectLst/>
                <a:latin typeface="Arial" panose="020B0604020202020204" pitchFamily="34" charset="0"/>
                <a:cs typeface="Arial" panose="020B0604020202020204" pitchFamily="34" charset="0"/>
              </a:rPr>
              <a:t>, </a:t>
            </a:r>
            <a:r>
              <a:rPr lang="en-US" sz="2400" b="1" spc="100" dirty="0" smtClean="0">
                <a:solidFill>
                  <a:schemeClr val="tx1"/>
                </a:solidFill>
                <a:effectLst/>
                <a:latin typeface="Arial" panose="020B0604020202020204" pitchFamily="34" charset="0"/>
                <a:cs typeface="Arial" panose="020B0604020202020204" pitchFamily="34" charset="0"/>
              </a:rPr>
              <a:t>el diablo; </a:t>
            </a:r>
            <a:r>
              <a:rPr lang="en-US" sz="2400" b="1" spc="100" dirty="0">
                <a:solidFill>
                  <a:schemeClr val="tx1"/>
                </a:solidFill>
                <a:effectLst/>
                <a:latin typeface="Arial" panose="020B0604020202020204" pitchFamily="34" charset="0"/>
                <a:cs typeface="Arial" panose="020B0604020202020204" pitchFamily="34" charset="0"/>
              </a:rPr>
              <a:t>ASV, </a:t>
            </a:r>
            <a:r>
              <a:rPr lang="en-US" sz="2400" b="1" spc="100" dirty="0" err="1" smtClean="0">
                <a:solidFill>
                  <a:schemeClr val="tx1"/>
                </a:solidFill>
                <a:effectLst/>
                <a:latin typeface="Arial" panose="020B0604020202020204" pitchFamily="34" charset="0"/>
                <a:cs typeface="Arial" panose="020B0604020202020204" pitchFamily="34" charset="0"/>
              </a:rPr>
              <a:t>Satán</a:t>
            </a:r>
            <a:r>
              <a:rPr lang="en-US" sz="2400" b="1" spc="100" dirty="0">
                <a:solidFill>
                  <a:schemeClr val="tx1"/>
                </a:solidFill>
                <a:effectLst/>
                <a:latin typeface="Arial" panose="020B0604020202020204" pitchFamily="34" charset="0"/>
                <a:cs typeface="Arial" panose="020B0604020202020204" pitchFamily="34" charset="0"/>
              </a:rPr>
              <a:t>, </a:t>
            </a:r>
            <a:r>
              <a:rPr lang="en-US" sz="2400" b="1" spc="100" dirty="0" smtClean="0">
                <a:solidFill>
                  <a:schemeClr val="tx1"/>
                </a:solidFill>
                <a:effectLst/>
                <a:latin typeface="Arial" panose="020B0604020202020204" pitchFamily="34" charset="0"/>
                <a:cs typeface="Arial" panose="020B0604020202020204" pitchFamily="34" charset="0"/>
              </a:rPr>
              <a:t>nota </a:t>
            </a:r>
            <a:r>
              <a:rPr lang="en-US" sz="2400" b="1" spc="100" dirty="0" err="1" smtClean="0">
                <a:solidFill>
                  <a:schemeClr val="tx1"/>
                </a:solidFill>
                <a:effectLst/>
                <a:latin typeface="Arial" panose="020B0604020202020204" pitchFamily="34" charset="0"/>
                <a:cs typeface="Arial" panose="020B0604020202020204" pitchFamily="34" charset="0"/>
              </a:rPr>
              <a:t>explicativa</a:t>
            </a:r>
            <a:r>
              <a:rPr lang="en-US" sz="2400" b="1" spc="100" dirty="0" smtClean="0">
                <a:solidFill>
                  <a:schemeClr val="tx1"/>
                </a:solidFill>
                <a:effectLst/>
                <a:latin typeface="Arial" panose="020B0604020202020204" pitchFamily="34" charset="0"/>
                <a:cs typeface="Arial" panose="020B0604020202020204" pitchFamily="34" charset="0"/>
              </a:rPr>
              <a:t>: “el </a:t>
            </a:r>
            <a:r>
              <a:rPr lang="en-US" sz="2400" b="1" spc="100" dirty="0" err="1" smtClean="0">
                <a:solidFill>
                  <a:schemeClr val="tx1"/>
                </a:solidFill>
                <a:effectLst/>
                <a:latin typeface="Arial" panose="020B0604020202020204" pitchFamily="34" charset="0"/>
                <a:cs typeface="Arial" panose="020B0604020202020204" pitchFamily="34" charset="0"/>
              </a:rPr>
              <a:t>adversario</a:t>
            </a:r>
            <a:r>
              <a:rPr lang="en-US" sz="2400" b="1" spc="100" dirty="0" smtClean="0">
                <a:solidFill>
                  <a:schemeClr val="tx1"/>
                </a:solidFill>
                <a:effectLst/>
                <a:latin typeface="Arial" panose="020B0604020202020204" pitchFamily="34" charset="0"/>
                <a:cs typeface="Arial" panose="020B0604020202020204" pitchFamily="34" charset="0"/>
              </a:rPr>
              <a:t>”), </a:t>
            </a:r>
            <a:r>
              <a:rPr lang="es-ES" sz="2400" b="1" i="1" spc="100" dirty="0">
                <a:solidFill>
                  <a:schemeClr val="tx1"/>
                </a:solidFill>
                <a:effectLst/>
                <a:latin typeface="Arial" panose="020B0604020202020204" pitchFamily="34" charset="0"/>
                <a:cs typeface="Arial" panose="020B0604020202020204" pitchFamily="34" charset="0"/>
              </a:rPr>
              <a:t>Me mostró al sumo sacerdote Josué, el cual estaba delante del ángel de Jehová, y Satanás estaba a su mano derecha para acusarle</a:t>
            </a:r>
            <a:r>
              <a:rPr lang="es-ES" sz="2400" b="1" i="1" spc="100" dirty="0" smtClean="0">
                <a:solidFill>
                  <a:schemeClr val="tx1"/>
                </a:solidFill>
                <a:effectLst/>
                <a:latin typeface="Arial" panose="020B0604020202020204" pitchFamily="34" charset="0"/>
                <a:cs typeface="Arial" panose="020B0604020202020204" pitchFamily="34" charset="0"/>
              </a:rPr>
              <a:t>.</a:t>
            </a:r>
            <a:endParaRPr lang="en-US" sz="2400" b="1" i="1" spc="100"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04800" y="2286001"/>
            <a:ext cx="8534400" cy="3809999"/>
          </a:xfrm>
        </p:spPr>
        <p:txBody>
          <a:bodyPr>
            <a:noAutofit/>
          </a:bodyPr>
          <a:lstStyle/>
          <a:p>
            <a:pPr>
              <a:tabLst>
                <a:tab pos="284163" algn="l"/>
                <a:tab pos="457200" algn="l"/>
                <a:tab pos="685800" algn="l"/>
              </a:tabLst>
            </a:pPr>
            <a:r>
              <a:rPr lang="en-US" sz="2400" b="1" i="1"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Mat. 13:38,39, </a:t>
            </a:r>
            <a:r>
              <a:rPr lang="es-ES" sz="2400" b="1" i="1" dirty="0">
                <a:latin typeface="Arial" panose="020B0604020202020204" pitchFamily="34" charset="0"/>
                <a:cs typeface="Arial" panose="020B0604020202020204" pitchFamily="34" charset="0"/>
              </a:rPr>
              <a:t>El campo es el mundo; la buena semilla son los hijos del reino, y la cizaña son los hijos del malo. </a:t>
            </a:r>
          </a:p>
          <a:p>
            <a:pPr>
              <a:tabLst>
                <a:tab pos="284163" algn="l"/>
                <a:tab pos="457200" algn="l"/>
                <a:tab pos="685800" algn="l"/>
              </a:tabLst>
            </a:pPr>
            <a:r>
              <a:rPr lang="es-ES" sz="2400" b="1" i="1" dirty="0" smtClean="0">
                <a:latin typeface="Arial" panose="020B0604020202020204" pitchFamily="34" charset="0"/>
                <a:cs typeface="Arial" panose="020B0604020202020204" pitchFamily="34" charset="0"/>
              </a:rPr>
              <a:t>39  </a:t>
            </a:r>
            <a:r>
              <a:rPr lang="es-ES" sz="2400" b="1" i="1" dirty="0">
                <a:latin typeface="Arial" panose="020B0604020202020204" pitchFamily="34" charset="0"/>
                <a:cs typeface="Arial" panose="020B0604020202020204" pitchFamily="34" charset="0"/>
              </a:rPr>
              <a:t>El enemigo que la sembró es el diablo; la siega es el fin del siglo; y los segadores son los ángeles. </a:t>
            </a:r>
            <a:endParaRPr lang="en-US" sz="2400" b="1" i="1" dirty="0" smtClean="0">
              <a:latin typeface="Arial" panose="020B0604020202020204" pitchFamily="34" charset="0"/>
              <a:cs typeface="Arial" panose="020B0604020202020204" pitchFamily="34" charset="0"/>
            </a:endParaRPr>
          </a:p>
          <a:p>
            <a:pPr>
              <a:tabLst>
                <a:tab pos="284163" algn="l"/>
                <a:tab pos="457200" algn="l"/>
                <a:tab pos="685800" algn="l"/>
              </a:tabLst>
            </a:pP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Satanás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llamado</a:t>
            </a:r>
            <a:r>
              <a:rPr lang="en-US" sz="2400" b="1" dirty="0">
                <a:latin typeface="Arial" panose="020B0604020202020204" pitchFamily="34" charset="0"/>
                <a:cs typeface="Arial" panose="020B0604020202020204" pitchFamily="34" charset="0"/>
              </a:rPr>
              <a:t> “el </a:t>
            </a:r>
            <a:r>
              <a:rPr lang="en-US" sz="2400" b="1" dirty="0" err="1" smtClean="0">
                <a:latin typeface="Arial" panose="020B0604020202020204" pitchFamily="34" charset="0"/>
                <a:cs typeface="Arial" panose="020B0604020202020204" pitchFamily="34" charset="0"/>
              </a:rPr>
              <a:t>malo</a:t>
            </a:r>
            <a:r>
              <a:rPr lang="en-US" sz="2400" b="1" dirty="0" smtClean="0">
                <a:latin typeface="Arial" panose="020B0604020202020204" pitchFamily="34" charset="0"/>
                <a:cs typeface="Arial" panose="020B0604020202020204" pitchFamily="34" charset="0"/>
              </a:rPr>
              <a:t>, ” o “el </a:t>
            </a:r>
            <a:r>
              <a:rPr lang="en-US" sz="2400" b="1" dirty="0" err="1" smtClean="0">
                <a:latin typeface="Arial" panose="020B0604020202020204" pitchFamily="34" charset="0"/>
                <a:cs typeface="Arial" panose="020B0604020202020204" pitchFamily="34" charset="0"/>
              </a:rPr>
              <a:t>maligno</a:t>
            </a:r>
            <a:r>
              <a:rPr lang="en-US" sz="2400" b="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Mat. </a:t>
            </a:r>
            <a:r>
              <a:rPr lang="en-US" sz="2400" b="1" dirty="0">
                <a:solidFill>
                  <a:srgbClr val="FFC000"/>
                </a:solidFill>
                <a:latin typeface="Arial" panose="020B0604020202020204" pitchFamily="34" charset="0"/>
                <a:cs typeface="Arial" panose="020B0604020202020204" pitchFamily="34" charset="0"/>
              </a:rPr>
              <a:t>13:19; 1 Jn. 2:13</a:t>
            </a:r>
            <a:r>
              <a:rPr lang="en-US" sz="2400" b="1" dirty="0" smtClean="0">
                <a:latin typeface="Arial" panose="020B0604020202020204" pitchFamily="34" charset="0"/>
                <a:cs typeface="Arial" panose="020B0604020202020204" pitchFamily="34" charset="0"/>
              </a:rPr>
              <a:t>).</a:t>
            </a:r>
          </a:p>
          <a:p>
            <a:pPr>
              <a:tabLst>
                <a:tab pos="284163" algn="l"/>
                <a:tab pos="457200" algn="l"/>
                <a:tab pos="685800" algn="l"/>
              </a:tabLst>
            </a:pPr>
            <a:r>
              <a:rPr lang="en-US" sz="2400" b="1" dirty="0" smtClean="0">
                <a:latin typeface="Arial" panose="020B0604020202020204" pitchFamily="34" charset="0"/>
                <a:cs typeface="Arial" panose="020B0604020202020204" pitchFamily="34" charset="0"/>
              </a:rPr>
              <a:t>	El diablo </a:t>
            </a:r>
            <a:r>
              <a:rPr lang="en-US" sz="2400" b="1" dirty="0" err="1" smtClean="0">
                <a:latin typeface="Arial" panose="020B0604020202020204" pitchFamily="34" charset="0"/>
                <a:cs typeface="Arial" panose="020B0604020202020204" pitchFamily="34" charset="0"/>
              </a:rPr>
              <a:t>es</a:t>
            </a:r>
            <a:r>
              <a:rPr lang="en-US" sz="2400" b="1" dirty="0" smtClean="0">
                <a:latin typeface="Arial" panose="020B0604020202020204" pitchFamily="34" charset="0"/>
                <a:cs typeface="Arial" panose="020B0604020202020204" pitchFamily="34" charset="0"/>
              </a:rPr>
              <a:t> el </a:t>
            </a:r>
            <a:r>
              <a:rPr lang="en-US" sz="2400" b="1" dirty="0" err="1" smtClean="0">
                <a:latin typeface="Arial" panose="020B0604020202020204" pitchFamily="34" charset="0"/>
                <a:cs typeface="Arial" panose="020B0604020202020204" pitchFamily="34" charset="0"/>
              </a:rPr>
              <a:t>espíritu</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supremo</a:t>
            </a:r>
            <a:r>
              <a:rPr lang="en-US" sz="2400" b="1" dirty="0" smtClean="0">
                <a:latin typeface="Arial" panose="020B0604020202020204" pitchFamily="34" charset="0"/>
                <a:cs typeface="Arial" panose="020B0604020202020204" pitchFamily="34" charset="0"/>
              </a:rPr>
              <a:t> del mal, el </a:t>
            </a:r>
            <a:r>
              <a:rPr lang="en-US" sz="2400" b="1" dirty="0" err="1" smtClean="0">
                <a:latin typeface="Arial" panose="020B0604020202020204" pitchFamily="34" charset="0"/>
                <a:cs typeface="Arial" panose="020B0604020202020204" pitchFamily="34" charset="0"/>
              </a:rPr>
              <a:t>rey</a:t>
            </a:r>
            <a:r>
              <a:rPr lang="en-US" sz="2400" b="1" dirty="0" smtClean="0">
                <a:latin typeface="Arial" panose="020B0604020202020204" pitchFamily="34" charset="0"/>
                <a:cs typeface="Arial" panose="020B0604020202020204" pitchFamily="34" charset="0"/>
              </a:rPr>
              <a:t> de </a:t>
            </a:r>
            <a:r>
              <a:rPr lang="en-US" sz="2400" b="1" dirty="0" err="1" smtClean="0">
                <a:latin typeface="Arial" panose="020B0604020202020204" pitchFamily="34" charset="0"/>
                <a:cs typeface="Arial" panose="020B0604020202020204" pitchFamily="34" charset="0"/>
              </a:rPr>
              <a:t>todos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los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ángeles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apóstatas</a:t>
            </a:r>
            <a:r>
              <a:rPr lang="en-US" sz="2400" b="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Apoc. 12:9,10</a:t>
            </a:r>
            <a:r>
              <a:rPr lang="en-US" sz="2400" b="1" dirty="0" smtClean="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Y fue lanzado fuera el gran dragón, la serpiente antigua, que se llama </a:t>
            </a:r>
            <a:r>
              <a:rPr lang="es-ES" sz="2400" b="1" i="1" u="sng" dirty="0">
                <a:latin typeface="Arial" panose="020B0604020202020204" pitchFamily="34" charset="0"/>
                <a:cs typeface="Arial" panose="020B0604020202020204" pitchFamily="34" charset="0"/>
              </a:rPr>
              <a:t>diablo</a:t>
            </a:r>
            <a:r>
              <a:rPr lang="es-ES" sz="2400" b="1" i="1" dirty="0">
                <a:latin typeface="Arial" panose="020B0604020202020204" pitchFamily="34" charset="0"/>
                <a:cs typeface="Arial" panose="020B0604020202020204" pitchFamily="34" charset="0"/>
              </a:rPr>
              <a:t> y Satanás, el cual engaña al mundo entero; fue arrojado a la tierra, y sus ángeles fueron arrojados con él. </a:t>
            </a:r>
            <a:r>
              <a:rPr lang="es-ES" sz="2400" b="1" i="1" dirty="0" smtClean="0">
                <a:latin typeface="Arial" panose="020B0604020202020204" pitchFamily="34" charset="0"/>
                <a:cs typeface="Arial" panose="020B0604020202020204" pitchFamily="34" charset="0"/>
              </a:rPr>
              <a:t>  ….</a:t>
            </a:r>
            <a:endParaRPr lang="es-ES"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598391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534400" cy="2057400"/>
          </a:xfrm>
        </p:spPr>
        <p:txBody>
          <a:bodyPr/>
          <a:lstStyle/>
          <a:p>
            <a:pPr>
              <a:tabLst>
                <a:tab pos="228600" algn="l"/>
                <a:tab pos="457200" algn="l"/>
              </a:tabLst>
            </a:pPr>
            <a:r>
              <a:rPr lang="en-US" sz="2400" b="1" i="1" spc="100" dirty="0" smtClean="0">
                <a:solidFill>
                  <a:schemeClr val="tx1"/>
                </a:solidFill>
                <a:effectLst/>
                <a:latin typeface="Arial" panose="020B0604020202020204" pitchFamily="34" charset="0"/>
                <a:cs typeface="Arial" panose="020B0604020202020204" pitchFamily="34" charset="0"/>
              </a:rPr>
              <a:t>		10  </a:t>
            </a:r>
            <a:r>
              <a:rPr lang="es-ES" sz="2400" b="1" i="1" spc="100" dirty="0">
                <a:solidFill>
                  <a:schemeClr val="tx1"/>
                </a:solidFill>
                <a:effectLst/>
                <a:latin typeface="Arial" panose="020B0604020202020204" pitchFamily="34" charset="0"/>
                <a:cs typeface="Arial" panose="020B0604020202020204" pitchFamily="34" charset="0"/>
              </a:rPr>
              <a:t>Entonces oí una gran voz en el cielo, que </a:t>
            </a:r>
            <a:r>
              <a:rPr lang="es-ES" sz="2400" b="1" i="1" spc="100" dirty="0" smtClean="0">
                <a:solidFill>
                  <a:schemeClr val="tx1"/>
                </a:solidFill>
                <a:effectLst/>
                <a:latin typeface="Arial" panose="020B0604020202020204" pitchFamily="34" charset="0"/>
                <a:cs typeface="Arial" panose="020B0604020202020204" pitchFamily="34" charset="0"/>
              </a:rPr>
              <a:t>de-</a:t>
            </a:r>
            <a:r>
              <a:rPr lang="es-ES" sz="2400" b="1" i="1" spc="100" dirty="0" err="1" smtClean="0">
                <a:solidFill>
                  <a:schemeClr val="tx1"/>
                </a:solidFill>
                <a:effectLst/>
                <a:latin typeface="Arial" panose="020B0604020202020204" pitchFamily="34" charset="0"/>
                <a:cs typeface="Arial" panose="020B0604020202020204" pitchFamily="34" charset="0"/>
              </a:rPr>
              <a:t>cía</a:t>
            </a:r>
            <a:r>
              <a:rPr lang="es-ES" sz="2400" b="1" i="1" spc="100" dirty="0">
                <a:solidFill>
                  <a:schemeClr val="tx1"/>
                </a:solidFill>
                <a:effectLst/>
                <a:latin typeface="Arial" panose="020B0604020202020204" pitchFamily="34" charset="0"/>
                <a:cs typeface="Arial" panose="020B0604020202020204" pitchFamily="34" charset="0"/>
              </a:rPr>
              <a:t>: </a:t>
            </a:r>
            <a:r>
              <a:rPr lang="es-ES" sz="2400" b="1" i="1" u="sng" spc="100" dirty="0">
                <a:solidFill>
                  <a:schemeClr val="tx1"/>
                </a:solidFill>
                <a:effectLst/>
                <a:latin typeface="Arial" panose="020B0604020202020204" pitchFamily="34" charset="0"/>
                <a:cs typeface="Arial" panose="020B0604020202020204" pitchFamily="34" charset="0"/>
              </a:rPr>
              <a:t>Ahora</a:t>
            </a:r>
            <a:r>
              <a:rPr lang="es-ES" sz="2400" b="1" i="1" spc="100" dirty="0">
                <a:solidFill>
                  <a:schemeClr val="tx1"/>
                </a:solidFill>
                <a:effectLst/>
                <a:latin typeface="Arial" panose="020B0604020202020204" pitchFamily="34" charset="0"/>
                <a:cs typeface="Arial" panose="020B0604020202020204" pitchFamily="34" charset="0"/>
              </a:rPr>
              <a:t> ha venido la salvación, el poder, y el reino de nuestro Dios, y la autoridad de su Cristo; porque ha sido lanzado fuera el acusador de nuestros </a:t>
            </a:r>
            <a:r>
              <a:rPr lang="es-ES" sz="2400" b="1" i="1" spc="100" dirty="0" smtClean="0">
                <a:solidFill>
                  <a:schemeClr val="tx1"/>
                </a:solidFill>
                <a:effectLst/>
                <a:latin typeface="Arial" panose="020B0604020202020204" pitchFamily="34" charset="0"/>
                <a:cs typeface="Arial" panose="020B0604020202020204" pitchFamily="34" charset="0"/>
              </a:rPr>
              <a:t>herma-nos</a:t>
            </a:r>
            <a:r>
              <a:rPr lang="es-ES" sz="2400" b="1" i="1" spc="100" dirty="0">
                <a:solidFill>
                  <a:schemeClr val="tx1"/>
                </a:solidFill>
                <a:effectLst/>
                <a:latin typeface="Arial" panose="020B0604020202020204" pitchFamily="34" charset="0"/>
                <a:cs typeface="Arial" panose="020B0604020202020204" pitchFamily="34" charset="0"/>
              </a:rPr>
              <a:t>, el que los acusaba delante de nuestro Dios día y noche. </a:t>
            </a:r>
            <a:br>
              <a:rPr lang="es-ES" sz="2400" b="1" i="1" spc="100" dirty="0">
                <a:solidFill>
                  <a:schemeClr val="tx1"/>
                </a:solidFill>
                <a:effectLst/>
                <a:latin typeface="Arial" panose="020B0604020202020204" pitchFamily="34" charset="0"/>
                <a:cs typeface="Arial" panose="020B0604020202020204" pitchFamily="34" charset="0"/>
              </a:rPr>
            </a:br>
            <a:endParaRPr lang="en-US" sz="2400" b="1" i="1" spc="100"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04800" y="2286000"/>
            <a:ext cx="8534400" cy="4267200"/>
          </a:xfrm>
        </p:spPr>
        <p:txBody>
          <a:bodyPr>
            <a:noAutofit/>
          </a:bodyPr>
          <a:lstStyle/>
          <a:p>
            <a:pPr>
              <a:lnSpc>
                <a:spcPct val="100000"/>
              </a:lnSpc>
              <a:tabLst>
                <a:tab pos="284163" algn="l"/>
                <a:tab pos="457200" algn="l"/>
                <a:tab pos="685800" algn="l"/>
              </a:tabLst>
            </a:pPr>
            <a:r>
              <a:rPr lang="en-US" sz="2400" b="1" i="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El diablo </a:t>
            </a:r>
            <a:r>
              <a:rPr lang="en-US" sz="2400" b="1" dirty="0" err="1" smtClean="0">
                <a:latin typeface="Arial" panose="020B0604020202020204" pitchFamily="34" charset="0"/>
                <a:cs typeface="Arial" panose="020B0604020202020204" pitchFamily="34" charset="0"/>
              </a:rPr>
              <a:t>es</a:t>
            </a:r>
            <a:r>
              <a:rPr lang="en-US" sz="2400" b="1" dirty="0" smtClean="0">
                <a:latin typeface="Arial" panose="020B0604020202020204" pitchFamily="34" charset="0"/>
                <a:cs typeface="Arial" panose="020B0604020202020204" pitchFamily="34" charset="0"/>
              </a:rPr>
              <a:t> el padre de </a:t>
            </a:r>
            <a:r>
              <a:rPr lang="en-US" sz="2400" b="1" dirty="0" err="1" smtClean="0">
                <a:latin typeface="Arial" panose="020B0604020202020204" pitchFamily="34" charset="0"/>
                <a:cs typeface="Arial" panose="020B0604020202020204" pitchFamily="34" charset="0"/>
              </a:rPr>
              <a:t>mentiras</a:t>
            </a:r>
            <a:r>
              <a:rPr lang="en-US" sz="2400" b="1" dirty="0" smtClean="0">
                <a:latin typeface="Arial" panose="020B0604020202020204" pitchFamily="34" charset="0"/>
                <a:cs typeface="Arial" panose="020B0604020202020204" pitchFamily="34" charset="0"/>
              </a:rPr>
              <a:t>, </a:t>
            </a:r>
            <a:r>
              <a:rPr lang="en-US" sz="2400" b="1" dirty="0">
                <a:solidFill>
                  <a:srgbClr val="FFC000"/>
                </a:solidFill>
                <a:latin typeface="Arial" panose="020B0604020202020204" pitchFamily="34" charset="0"/>
                <a:cs typeface="Arial" panose="020B0604020202020204" pitchFamily="34" charset="0"/>
              </a:rPr>
              <a:t>Jn. 8:44</a:t>
            </a:r>
            <a:r>
              <a:rPr lang="en-US" sz="2400" b="1" dirty="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cuya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obra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es</a:t>
            </a:r>
            <a:r>
              <a:rPr lang="en-US" sz="2400" b="1" dirty="0" smtClean="0">
                <a:latin typeface="Arial" panose="020B0604020202020204" pitchFamily="34" charset="0"/>
                <a:cs typeface="Arial" panose="020B0604020202020204" pitchFamily="34" charset="0"/>
              </a:rPr>
              <a:t> la de </a:t>
            </a:r>
            <a:r>
              <a:rPr lang="en-US" sz="2400" b="1" dirty="0" err="1" smtClean="0">
                <a:latin typeface="Arial" panose="020B0604020202020204" pitchFamily="34" charset="0"/>
                <a:cs typeface="Arial" panose="020B0604020202020204" pitchFamily="34" charset="0"/>
              </a:rPr>
              <a:t>engañar</a:t>
            </a:r>
            <a:r>
              <a:rPr lang="en-US" sz="2400" b="1" dirty="0" smtClean="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a:t>
            </a:r>
            <a:r>
              <a:rPr lang="en-US" sz="2400" b="1" dirty="0" smtClean="0">
                <a:solidFill>
                  <a:srgbClr val="FFC000"/>
                </a:solidFill>
                <a:latin typeface="Arial" panose="020B0604020202020204" pitchFamily="34" charset="0"/>
                <a:cs typeface="Arial" panose="020B0604020202020204" pitchFamily="34" charset="0"/>
              </a:rPr>
              <a:t>Gén</a:t>
            </a:r>
            <a:r>
              <a:rPr lang="en-US" sz="2400" b="1" dirty="0">
                <a:solidFill>
                  <a:srgbClr val="FFC000"/>
                </a:solidFill>
                <a:latin typeface="Arial" panose="020B0604020202020204" pitchFamily="34" charset="0"/>
                <a:cs typeface="Arial" panose="020B0604020202020204" pitchFamily="34" charset="0"/>
              </a:rPr>
              <a:t>. 3:4</a:t>
            </a:r>
            <a:r>
              <a:rPr lang="en-US" sz="2400" b="1" dirty="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mintió</a:t>
            </a:r>
            <a:r>
              <a:rPr lang="en-US" sz="2400" b="1" dirty="0" smtClean="0">
                <a:latin typeface="Arial" panose="020B0604020202020204" pitchFamily="34" charset="0"/>
                <a:cs typeface="Arial" panose="020B0604020202020204" pitchFamily="34" charset="0"/>
              </a:rPr>
              <a:t> a Eva;  </a:t>
            </a:r>
            <a:r>
              <a:rPr lang="en-US" sz="2400" b="1" dirty="0">
                <a:solidFill>
                  <a:srgbClr val="FFC000"/>
                </a:solidFill>
                <a:latin typeface="Arial" panose="020B0604020202020204" pitchFamily="34" charset="0"/>
                <a:cs typeface="Arial" panose="020B0604020202020204" pitchFamily="34" charset="0"/>
              </a:rPr>
              <a:t>2 Cor. 11:3</a:t>
            </a:r>
            <a:r>
              <a:rPr lang="en-US" sz="2400" b="1" dirty="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engañó</a:t>
            </a:r>
            <a:r>
              <a:rPr lang="en-US" sz="2400" b="1" dirty="0" smtClean="0">
                <a:latin typeface="Arial" panose="020B0604020202020204" pitchFamily="34" charset="0"/>
                <a:cs typeface="Arial" panose="020B0604020202020204" pitchFamily="34" charset="0"/>
              </a:rPr>
              <a:t> a Eva; </a:t>
            </a:r>
            <a:r>
              <a:rPr lang="en-US" sz="2400" b="1" dirty="0" smtClean="0">
                <a:solidFill>
                  <a:srgbClr val="FFC000"/>
                </a:solidFill>
                <a:latin typeface="Arial" panose="020B0604020202020204" pitchFamily="34" charset="0"/>
                <a:cs typeface="Arial" panose="020B0604020202020204" pitchFamily="34" charset="0"/>
              </a:rPr>
              <a:t>Apoc. </a:t>
            </a:r>
            <a:r>
              <a:rPr lang="en-US" sz="2400" b="1" dirty="0">
                <a:solidFill>
                  <a:srgbClr val="FFC000"/>
                </a:solidFill>
                <a:latin typeface="Arial" panose="020B0604020202020204" pitchFamily="34" charset="0"/>
                <a:cs typeface="Arial" panose="020B0604020202020204" pitchFamily="34" charset="0"/>
              </a:rPr>
              <a:t>20:3,8</a:t>
            </a:r>
            <a:r>
              <a:rPr lang="en-US" sz="2400" b="1" dirty="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engaña</a:t>
            </a:r>
            <a:r>
              <a:rPr lang="en-US" sz="2400" b="1" dirty="0" smtClean="0">
                <a:latin typeface="Arial" panose="020B0604020202020204" pitchFamily="34" charset="0"/>
                <a:cs typeface="Arial" panose="020B0604020202020204" pitchFamily="34" charset="0"/>
              </a:rPr>
              <a:t> a las </a:t>
            </a:r>
            <a:r>
              <a:rPr lang="en-US" sz="2400" b="1" dirty="0" err="1" smtClean="0">
                <a:latin typeface="Arial" panose="020B0604020202020204" pitchFamily="34" charset="0"/>
                <a:cs typeface="Arial" panose="020B0604020202020204" pitchFamily="34" charset="0"/>
              </a:rPr>
              <a:t>naciones</a:t>
            </a:r>
            <a:r>
              <a:rPr lang="en-US" sz="2400" b="1" dirty="0" smtClean="0">
                <a:latin typeface="Arial" panose="020B0604020202020204" pitchFamily="34" charset="0"/>
                <a:cs typeface="Arial" panose="020B0604020202020204" pitchFamily="34" charset="0"/>
              </a:rPr>
              <a:t>).</a:t>
            </a:r>
          </a:p>
          <a:p>
            <a:pPr>
              <a:lnSpc>
                <a:spcPct val="100000"/>
              </a:lnSpc>
              <a:tabLst>
                <a:tab pos="284163" algn="l"/>
                <a:tab pos="457200" algn="l"/>
                <a:tab pos="685800" algn="l"/>
              </a:tabLst>
            </a:pP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Dios </a:t>
            </a:r>
            <a:r>
              <a:rPr lang="en-US" sz="2400" b="1" dirty="0" err="1" smtClean="0">
                <a:latin typeface="Arial" panose="020B0604020202020204" pitchFamily="34" charset="0"/>
                <a:cs typeface="Arial" panose="020B0604020202020204" pitchFamily="34" charset="0"/>
              </a:rPr>
              <a:t>aborrece</a:t>
            </a:r>
            <a:r>
              <a:rPr lang="en-US" sz="2400" b="1" dirty="0" smtClean="0">
                <a:latin typeface="Arial" panose="020B0604020202020204" pitchFamily="34" charset="0"/>
                <a:cs typeface="Arial" panose="020B0604020202020204" pitchFamily="34" charset="0"/>
              </a:rPr>
              <a:t> la </a:t>
            </a:r>
            <a:r>
              <a:rPr lang="en-US" sz="2400" b="1" dirty="0" err="1" smtClean="0">
                <a:latin typeface="Arial" panose="020B0604020202020204" pitchFamily="34" charset="0"/>
                <a:cs typeface="Arial" panose="020B0604020202020204" pitchFamily="34" charset="0"/>
              </a:rPr>
              <a:t>mentira</a:t>
            </a:r>
            <a:r>
              <a:rPr lang="en-US" sz="2400" b="1" dirty="0" smtClean="0">
                <a:latin typeface="Arial" panose="020B0604020202020204" pitchFamily="34" charset="0"/>
                <a:cs typeface="Arial" panose="020B0604020202020204" pitchFamily="34" charset="0"/>
              </a:rPr>
              <a:t> que </a:t>
            </a:r>
            <a:r>
              <a:rPr lang="en-US" sz="2400" b="1" dirty="0" err="1" smtClean="0">
                <a:latin typeface="Arial" panose="020B0604020202020204" pitchFamily="34" charset="0"/>
                <a:cs typeface="Arial" panose="020B0604020202020204" pitchFamily="34" charset="0"/>
              </a:rPr>
              <a:t>es</a:t>
            </a:r>
            <a:r>
              <a:rPr lang="en-US" sz="2400" b="1" dirty="0" smtClean="0">
                <a:latin typeface="Arial" panose="020B0604020202020204" pitchFamily="34" charset="0"/>
                <a:cs typeface="Arial" panose="020B0604020202020204" pitchFamily="34" charset="0"/>
              </a:rPr>
              <a:t> de las </a:t>
            </a:r>
            <a:r>
              <a:rPr lang="en-US" sz="2400" b="1" dirty="0" err="1" smtClean="0">
                <a:latin typeface="Arial" panose="020B0604020202020204" pitchFamily="34" charset="0"/>
                <a:cs typeface="Arial" panose="020B0604020202020204" pitchFamily="34" charset="0"/>
              </a:rPr>
              <a:t>siete</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cosas</a:t>
            </a:r>
            <a:r>
              <a:rPr lang="en-US" sz="2400" b="1" dirty="0" smtClean="0">
                <a:latin typeface="Arial" panose="020B0604020202020204" pitchFamily="34" charset="0"/>
                <a:cs typeface="Arial" panose="020B0604020202020204" pitchFamily="34" charset="0"/>
              </a:rPr>
              <a:t> que </a:t>
            </a:r>
            <a:r>
              <a:rPr lang="en-US" sz="2400" b="1" dirty="0" err="1" smtClean="0">
                <a:latin typeface="Arial" panose="020B0604020202020204" pitchFamily="34" charset="0"/>
                <a:cs typeface="Arial" panose="020B0604020202020204" pitchFamily="34" charset="0"/>
              </a:rPr>
              <a:t>abomina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su</a:t>
            </a:r>
            <a:r>
              <a:rPr lang="en-US" sz="2400" b="1" dirty="0" smtClean="0">
                <a:latin typeface="Arial" panose="020B0604020202020204" pitchFamily="34" charset="0"/>
                <a:cs typeface="Arial" panose="020B0604020202020204" pitchFamily="34" charset="0"/>
              </a:rPr>
              <a:t> alma, </a:t>
            </a:r>
            <a:r>
              <a:rPr lang="en-US" sz="2400" b="1" dirty="0">
                <a:solidFill>
                  <a:srgbClr val="FFC000"/>
                </a:solidFill>
                <a:latin typeface="Arial" panose="020B0604020202020204" pitchFamily="34" charset="0"/>
                <a:cs typeface="Arial" panose="020B0604020202020204" pitchFamily="34" charset="0"/>
              </a:rPr>
              <a:t>Prov. </a:t>
            </a:r>
            <a:r>
              <a:rPr lang="en-US" sz="2400" b="1" dirty="0" smtClean="0">
                <a:solidFill>
                  <a:srgbClr val="FFC000"/>
                </a:solidFill>
                <a:latin typeface="Arial" panose="020B0604020202020204" pitchFamily="34" charset="0"/>
                <a:cs typeface="Arial" panose="020B0604020202020204" pitchFamily="34" charset="0"/>
              </a:rPr>
              <a:t>6:16-19</a:t>
            </a:r>
            <a:r>
              <a:rPr lang="en-US" sz="2400" b="1" dirty="0" smtClean="0">
                <a:latin typeface="Arial" panose="020B0604020202020204" pitchFamily="34" charset="0"/>
                <a:cs typeface="Arial" panose="020B0604020202020204" pitchFamily="34" charset="0"/>
              </a:rPr>
              <a:t>.</a:t>
            </a:r>
          </a:p>
          <a:p>
            <a:pPr>
              <a:lnSpc>
                <a:spcPct val="100000"/>
              </a:lnSpc>
              <a:tabLst>
                <a:tab pos="284163" algn="l"/>
                <a:tab pos="457200" algn="l"/>
                <a:tab pos="685800" algn="l"/>
              </a:tabLst>
            </a:pP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Todos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los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mentirosos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serán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echados</a:t>
            </a:r>
            <a:r>
              <a:rPr lang="en-US" sz="2400" b="1" dirty="0" smtClean="0">
                <a:latin typeface="Arial" panose="020B0604020202020204" pitchFamily="34" charset="0"/>
                <a:cs typeface="Arial" panose="020B0604020202020204" pitchFamily="34" charset="0"/>
              </a:rPr>
              <a:t> al </a:t>
            </a:r>
            <a:r>
              <a:rPr lang="en-US" sz="2400" b="1" dirty="0" err="1" smtClean="0">
                <a:latin typeface="Arial" panose="020B0604020202020204" pitchFamily="34" charset="0"/>
                <a:cs typeface="Arial" panose="020B0604020202020204" pitchFamily="34" charset="0"/>
              </a:rPr>
              <a:t>infierno</a:t>
            </a:r>
            <a:r>
              <a:rPr lang="en-US" sz="2400" b="1" dirty="0" smtClean="0">
                <a:latin typeface="Arial" panose="020B0604020202020204" pitchFamily="34" charset="0"/>
                <a:cs typeface="Arial" panose="020B0604020202020204" pitchFamily="34" charset="0"/>
              </a:rPr>
              <a:t>, junta-</a:t>
            </a:r>
            <a:r>
              <a:rPr lang="en-US" sz="2400" b="1" dirty="0" err="1" smtClean="0">
                <a:latin typeface="Arial" panose="020B0604020202020204" pitchFamily="34" charset="0"/>
                <a:cs typeface="Arial" panose="020B0604020202020204" pitchFamily="34" charset="0"/>
              </a:rPr>
              <a:t>nente</a:t>
            </a:r>
            <a:r>
              <a:rPr lang="en-US" sz="2400" b="1" dirty="0" smtClean="0">
                <a:latin typeface="Arial" panose="020B0604020202020204" pitchFamily="34" charset="0"/>
                <a:cs typeface="Arial" panose="020B0604020202020204" pitchFamily="34" charset="0"/>
              </a:rPr>
              <a:t> con las </a:t>
            </a:r>
            <a:r>
              <a:rPr lang="en-US" sz="2400" b="1" dirty="0" err="1" smtClean="0">
                <a:latin typeface="Arial" panose="020B0604020202020204" pitchFamily="34" charset="0"/>
                <a:cs typeface="Arial" panose="020B0604020202020204" pitchFamily="34" charset="0"/>
              </a:rPr>
              <a:t>demás</a:t>
            </a:r>
            <a:r>
              <a:rPr lang="en-US" sz="2400" b="1" dirty="0" smtClean="0">
                <a:latin typeface="Arial" panose="020B0604020202020204" pitchFamily="34" charset="0"/>
                <a:cs typeface="Arial" panose="020B0604020202020204" pitchFamily="34" charset="0"/>
              </a:rPr>
              <a:t> personas </a:t>
            </a:r>
            <a:r>
              <a:rPr lang="en-US" sz="2400" b="1" dirty="0" err="1" smtClean="0">
                <a:latin typeface="Arial" panose="020B0604020202020204" pitchFamily="34" charset="0"/>
                <a:cs typeface="Arial" panose="020B0604020202020204" pitchFamily="34" charset="0"/>
              </a:rPr>
              <a:t>inmorales</a:t>
            </a:r>
            <a:r>
              <a:rPr lang="en-US" sz="2400" b="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Apoc. 21:8.</a:t>
            </a:r>
            <a:r>
              <a:rPr lang="en-US" sz="2400" b="1" dirty="0" smtClean="0">
                <a:latin typeface="Arial" panose="020B0604020202020204" pitchFamily="34" charset="0"/>
                <a:cs typeface="Arial" panose="020B0604020202020204" pitchFamily="34" charset="0"/>
              </a:rPr>
              <a:t> </a:t>
            </a:r>
          </a:p>
          <a:p>
            <a:pPr>
              <a:lnSpc>
                <a:spcPct val="100000"/>
              </a:lnSpc>
              <a:tabLst>
                <a:tab pos="284163" algn="l"/>
                <a:tab pos="457200" algn="l"/>
                <a:tab pos="685800" algn="l"/>
              </a:tabLst>
            </a:pP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Todos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los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mentirosos</a:t>
            </a:r>
            <a:r>
              <a:rPr lang="en-US" sz="2400" b="1" dirty="0" smtClean="0">
                <a:latin typeface="Arial" panose="020B0604020202020204" pitchFamily="34" charset="0"/>
                <a:cs typeface="Arial" panose="020B0604020202020204" pitchFamily="34" charset="0"/>
              </a:rPr>
              <a:t> son </a:t>
            </a:r>
            <a:r>
              <a:rPr lang="en-US" sz="2400" b="1" dirty="0" err="1" smtClean="0">
                <a:latin typeface="Arial" panose="020B0604020202020204" pitchFamily="34" charset="0"/>
                <a:cs typeface="Arial" panose="020B0604020202020204" pitchFamily="34" charset="0"/>
              </a:rPr>
              <a:t>hijos</a:t>
            </a:r>
            <a:r>
              <a:rPr lang="en-US" sz="2400" b="1" dirty="0" smtClean="0">
                <a:latin typeface="Arial" panose="020B0604020202020204" pitchFamily="34" charset="0"/>
                <a:cs typeface="Arial" panose="020B0604020202020204" pitchFamily="34" charset="0"/>
              </a:rPr>
              <a:t> de </a:t>
            </a:r>
            <a:r>
              <a:rPr lang="en-US" sz="2400" b="1" dirty="0" err="1" smtClean="0">
                <a:latin typeface="Arial" panose="020B0604020202020204" pitchFamily="34" charset="0"/>
                <a:cs typeface="Arial" panose="020B0604020202020204" pitchFamily="34" charset="0"/>
              </a:rPr>
              <a:t>su</a:t>
            </a:r>
            <a:r>
              <a:rPr lang="en-US" sz="2400" b="1" dirty="0" smtClean="0">
                <a:latin typeface="Arial" panose="020B0604020202020204" pitchFamily="34" charset="0"/>
                <a:cs typeface="Arial" panose="020B0604020202020204" pitchFamily="34" charset="0"/>
              </a:rPr>
              <a:t> padre, el diablo, </a:t>
            </a:r>
            <a:r>
              <a:rPr lang="en-US" sz="2400" b="1" dirty="0" smtClean="0">
                <a:solidFill>
                  <a:srgbClr val="FFC000"/>
                </a:solidFill>
                <a:latin typeface="Arial" panose="020B0604020202020204" pitchFamily="34" charset="0"/>
                <a:cs typeface="Arial" panose="020B0604020202020204" pitchFamily="34" charset="0"/>
              </a:rPr>
              <a:t>Jn</a:t>
            </a:r>
            <a:r>
              <a:rPr lang="en-US" sz="2400" b="1" dirty="0">
                <a:solidFill>
                  <a:srgbClr val="FFC000"/>
                </a:solidFill>
                <a:latin typeface="Arial" panose="020B0604020202020204" pitchFamily="34" charset="0"/>
                <a:cs typeface="Arial" panose="020B0604020202020204" pitchFamily="34" charset="0"/>
              </a:rPr>
              <a:t>. 8:44</a:t>
            </a:r>
            <a:r>
              <a:rPr lang="en-US" sz="2400" b="1" dirty="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Vosotros sois de vuestro padre el diablo</a:t>
            </a:r>
            <a:r>
              <a:rPr lang="en-US" sz="2400" b="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Mat. </a:t>
            </a:r>
            <a:r>
              <a:rPr lang="en-US" sz="2400" b="1" dirty="0">
                <a:solidFill>
                  <a:srgbClr val="FFC000"/>
                </a:solidFill>
                <a:latin typeface="Arial" panose="020B0604020202020204" pitchFamily="34" charset="0"/>
                <a:cs typeface="Arial" panose="020B0604020202020204" pitchFamily="34" charset="0"/>
              </a:rPr>
              <a:t>13:38</a:t>
            </a:r>
            <a:r>
              <a:rPr lang="en-US" sz="2400" b="1" dirty="0">
                <a:latin typeface="Arial" panose="020B0604020202020204" pitchFamily="34" charset="0"/>
                <a:cs typeface="Arial" panose="020B0604020202020204" pitchFamily="34" charset="0"/>
              </a:rPr>
              <a:t>, </a:t>
            </a:r>
            <a:r>
              <a:rPr lang="en-US" sz="2400" b="1" i="1" dirty="0" err="1">
                <a:latin typeface="Arial" panose="020B0604020202020204" pitchFamily="34" charset="0"/>
                <a:cs typeface="Arial" panose="020B0604020202020204" pitchFamily="34" charset="0"/>
              </a:rPr>
              <a:t>los</a:t>
            </a:r>
            <a:r>
              <a:rPr lang="en-US" sz="2400" b="1" i="1" dirty="0">
                <a:latin typeface="Arial" panose="020B0604020202020204" pitchFamily="34" charset="0"/>
                <a:cs typeface="Arial" panose="020B0604020202020204" pitchFamily="34" charset="0"/>
              </a:rPr>
              <a:t> </a:t>
            </a:r>
            <a:r>
              <a:rPr lang="en-US" sz="2400" b="1" i="1" dirty="0" err="1">
                <a:latin typeface="Arial" panose="020B0604020202020204" pitchFamily="34" charset="0"/>
                <a:cs typeface="Arial" panose="020B0604020202020204" pitchFamily="34" charset="0"/>
              </a:rPr>
              <a:t>hijos</a:t>
            </a:r>
            <a:r>
              <a:rPr lang="en-US" sz="2400" b="1" i="1" dirty="0">
                <a:latin typeface="Arial" panose="020B0604020202020204" pitchFamily="34" charset="0"/>
                <a:cs typeface="Arial" panose="020B0604020202020204" pitchFamily="34" charset="0"/>
              </a:rPr>
              <a:t> del </a:t>
            </a:r>
            <a:r>
              <a:rPr lang="en-US" sz="2400" b="1" i="1" dirty="0" err="1">
                <a:latin typeface="Arial" panose="020B0604020202020204" pitchFamily="34" charset="0"/>
                <a:cs typeface="Arial" panose="020B0604020202020204" pitchFamily="34" charset="0"/>
              </a:rPr>
              <a:t>malo</a:t>
            </a:r>
            <a:r>
              <a:rPr lang="en-US" sz="2400" b="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Hech. 13:10</a:t>
            </a:r>
            <a:r>
              <a:rPr lang="en-US" sz="2400" b="1" dirty="0">
                <a:latin typeface="Arial" panose="020B0604020202020204" pitchFamily="34" charset="0"/>
                <a:cs typeface="Arial" panose="020B0604020202020204" pitchFamily="34" charset="0"/>
              </a:rPr>
              <a:t>, </a:t>
            </a:r>
            <a:r>
              <a:rPr lang="en-US" sz="2400" b="1" i="1" dirty="0" err="1">
                <a:latin typeface="Arial" panose="020B0604020202020204" pitchFamily="34" charset="0"/>
                <a:cs typeface="Arial" panose="020B0604020202020204" pitchFamily="34" charset="0"/>
              </a:rPr>
              <a:t>hijo</a:t>
            </a:r>
            <a:r>
              <a:rPr lang="en-US" sz="2400" b="1" i="1" dirty="0">
                <a:latin typeface="Arial" panose="020B0604020202020204" pitchFamily="34" charset="0"/>
                <a:cs typeface="Arial" panose="020B0604020202020204" pitchFamily="34" charset="0"/>
              </a:rPr>
              <a:t> del </a:t>
            </a:r>
            <a:r>
              <a:rPr lang="en-US" sz="2400" b="1" i="1" dirty="0" smtClean="0">
                <a:latin typeface="Arial" panose="020B0604020202020204" pitchFamily="34" charset="0"/>
                <a:cs typeface="Arial" panose="020B0604020202020204" pitchFamily="34" charset="0"/>
              </a:rPr>
              <a:t>diablo</a:t>
            </a:r>
            <a:r>
              <a:rPr lang="en-US" sz="2400" b="1" dirty="0">
                <a:latin typeface="Arial" panose="020B0604020202020204" pitchFamily="34" charset="0"/>
                <a:cs typeface="Arial" panose="020B0604020202020204" pitchFamily="34" charset="0"/>
              </a:rPr>
              <a:t>;</a:t>
            </a:r>
            <a:r>
              <a:rPr lang="en-US" sz="2400" b="1" dirty="0" smtClean="0">
                <a:latin typeface="Arial" panose="020B0604020202020204" pitchFamily="34" charset="0"/>
                <a:cs typeface="Arial" panose="020B0604020202020204" pitchFamily="34" charset="0"/>
              </a:rPr>
              <a:t> </a:t>
            </a:r>
            <a:r>
              <a:rPr lang="en-US" sz="2400" b="1" dirty="0">
                <a:solidFill>
                  <a:srgbClr val="FFC000"/>
                </a:solidFill>
                <a:latin typeface="Arial" panose="020B0604020202020204" pitchFamily="34" charset="0"/>
                <a:cs typeface="Arial" panose="020B0604020202020204" pitchFamily="34" charset="0"/>
              </a:rPr>
              <a:t>1 Jn. </a:t>
            </a:r>
            <a:r>
              <a:rPr lang="en-US" sz="2400" b="1" dirty="0" smtClean="0">
                <a:solidFill>
                  <a:srgbClr val="FFC000"/>
                </a:solidFill>
                <a:latin typeface="Arial" panose="020B0604020202020204" pitchFamily="34" charset="0"/>
                <a:cs typeface="Arial" panose="020B0604020202020204" pitchFamily="34" charset="0"/>
              </a:rPr>
              <a:t>3:8, </a:t>
            </a:r>
            <a:r>
              <a:rPr lang="en-US" sz="2400" b="1" i="1" dirty="0" err="1">
                <a:latin typeface="Arial" panose="020B0604020202020204" pitchFamily="34" charset="0"/>
                <a:cs typeface="Arial" panose="020B0604020202020204" pitchFamily="34" charset="0"/>
              </a:rPr>
              <a:t>es</a:t>
            </a:r>
            <a:r>
              <a:rPr lang="en-US" sz="2400" b="1" i="1" dirty="0">
                <a:latin typeface="Arial" panose="020B0604020202020204" pitchFamily="34" charset="0"/>
                <a:cs typeface="Arial" panose="020B0604020202020204" pitchFamily="34" charset="0"/>
              </a:rPr>
              <a:t> del </a:t>
            </a:r>
            <a:r>
              <a:rPr lang="en-US" sz="2400" b="1" i="1" dirty="0" smtClean="0">
                <a:latin typeface="Arial" panose="020B0604020202020204" pitchFamily="34" charset="0"/>
                <a:cs typeface="Arial" panose="020B0604020202020204" pitchFamily="34" charset="0"/>
              </a:rPr>
              <a:t>diablo; </a:t>
            </a:r>
            <a:r>
              <a:rPr lang="en-US" sz="2400" b="1" i="1" dirty="0" smtClean="0">
                <a:solidFill>
                  <a:srgbClr val="FFC000"/>
                </a:solidFill>
                <a:latin typeface="Arial" panose="020B0604020202020204" pitchFamily="34" charset="0"/>
                <a:cs typeface="Arial" panose="020B0604020202020204" pitchFamily="34" charset="0"/>
              </a:rPr>
              <a:t>3:10,</a:t>
            </a:r>
            <a:r>
              <a:rPr lang="en-US" sz="2400" b="1" dirty="0" smtClean="0">
                <a:latin typeface="Arial" panose="020B0604020202020204" pitchFamily="34" charset="0"/>
                <a:cs typeface="Arial" panose="020B0604020202020204" pitchFamily="34" charset="0"/>
              </a:rPr>
              <a:t> </a:t>
            </a:r>
            <a:r>
              <a:rPr lang="en-US" sz="2400" b="1" i="1" dirty="0" err="1">
                <a:latin typeface="Arial" panose="020B0604020202020204" pitchFamily="34" charset="0"/>
                <a:cs typeface="Arial" panose="020B0604020202020204" pitchFamily="34" charset="0"/>
              </a:rPr>
              <a:t>los</a:t>
            </a:r>
            <a:r>
              <a:rPr lang="en-US" sz="2400" b="1" i="1" dirty="0">
                <a:latin typeface="Arial" panose="020B0604020202020204" pitchFamily="34" charset="0"/>
                <a:cs typeface="Arial" panose="020B0604020202020204" pitchFamily="34" charset="0"/>
              </a:rPr>
              <a:t> </a:t>
            </a:r>
            <a:r>
              <a:rPr lang="en-US" sz="2400" b="1" i="1" dirty="0" err="1">
                <a:latin typeface="Arial" panose="020B0604020202020204" pitchFamily="34" charset="0"/>
                <a:cs typeface="Arial" panose="020B0604020202020204" pitchFamily="34" charset="0"/>
              </a:rPr>
              <a:t>hijos</a:t>
            </a:r>
            <a:r>
              <a:rPr lang="en-US" sz="2400" b="1" i="1" dirty="0">
                <a:latin typeface="Arial" panose="020B0604020202020204" pitchFamily="34" charset="0"/>
                <a:cs typeface="Arial" panose="020B0604020202020204" pitchFamily="34" charset="0"/>
              </a:rPr>
              <a:t> del diablo</a:t>
            </a:r>
            <a:r>
              <a:rPr lang="en-US" sz="2400" b="1" dirty="0" smtClean="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66830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534400" cy="685800"/>
          </a:xfrm>
        </p:spPr>
        <p:txBody>
          <a:bodyPr/>
          <a:lstStyle/>
          <a:p>
            <a:pPr>
              <a:tabLst>
                <a:tab pos="228600" algn="l"/>
                <a:tab pos="457200" algn="l"/>
              </a:tabLst>
            </a:pPr>
            <a:r>
              <a:rPr lang="en-US" sz="2400" b="1" spc="100" dirty="0">
                <a:solidFill>
                  <a:srgbClr val="FFFF00"/>
                </a:solidFill>
                <a:effectLst/>
                <a:latin typeface="Arial" panose="020B0604020202020204" pitchFamily="34" charset="0"/>
                <a:cs typeface="Arial" panose="020B0604020202020204" pitchFamily="34" charset="0"/>
              </a:rPr>
              <a:t>III. </a:t>
            </a:r>
            <a:r>
              <a:rPr lang="en-US" sz="2400" b="1" spc="100" dirty="0" smtClean="0">
                <a:solidFill>
                  <a:srgbClr val="FFFF00"/>
                </a:solidFill>
                <a:effectLst/>
                <a:latin typeface="Arial" panose="020B0604020202020204" pitchFamily="34" charset="0"/>
                <a:cs typeface="Arial" panose="020B0604020202020204" pitchFamily="34" charset="0"/>
              </a:rPr>
              <a:t>TODA AVERSIÓN A LA VERDAD ES SATÁNICA  y TODA CALUMNIA ES DIABÓLICA</a:t>
            </a:r>
            <a:endParaRPr lang="en-US" sz="2400" b="1" spc="100" dirty="0">
              <a:solidFill>
                <a:srgbClr val="FFFF0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04800" y="990601"/>
            <a:ext cx="8534400" cy="5333999"/>
          </a:xfrm>
        </p:spPr>
        <p:txBody>
          <a:bodyPr>
            <a:noAutofit/>
          </a:bodyPr>
          <a:lstStyle/>
          <a:p>
            <a:pPr>
              <a:tabLst>
                <a:tab pos="228600" algn="l"/>
                <a:tab pos="457200" algn="l"/>
              </a:tabLst>
            </a:pP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Ser</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adverso</a:t>
            </a:r>
            <a:r>
              <a:rPr lang="en-US" sz="2400" b="1" dirty="0" smtClean="0">
                <a:latin typeface="Arial" panose="020B0604020202020204" pitchFamily="34" charset="0"/>
                <a:cs typeface="Arial" panose="020B0604020202020204" pitchFamily="34" charset="0"/>
              </a:rPr>
              <a:t> a la </a:t>
            </a:r>
            <a:r>
              <a:rPr lang="en-US" sz="2400" b="1" dirty="0" err="1" smtClean="0">
                <a:latin typeface="Arial" panose="020B0604020202020204" pitchFamily="34" charset="0"/>
                <a:cs typeface="Arial" panose="020B0604020202020204" pitchFamily="34" charset="0"/>
              </a:rPr>
              <a:t>verdad</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actuar</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como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Satanás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Calum-niar</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acusar</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falsamente</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ser</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como</a:t>
            </a:r>
            <a:r>
              <a:rPr lang="en-US" sz="2400" b="1" dirty="0" smtClean="0">
                <a:latin typeface="Arial" panose="020B0604020202020204" pitchFamily="34" charset="0"/>
                <a:cs typeface="Arial" panose="020B0604020202020204" pitchFamily="34" charset="0"/>
              </a:rPr>
              <a:t> el Diablo. </a:t>
            </a:r>
            <a:endParaRPr lang="en-US" sz="2400" b="1" dirty="0">
              <a:latin typeface="Arial" panose="020B0604020202020204" pitchFamily="34" charset="0"/>
              <a:cs typeface="Arial" panose="020B0604020202020204" pitchFamily="34" charset="0"/>
            </a:endParaRPr>
          </a:p>
          <a:p>
            <a:pPr>
              <a:tabLst>
                <a:tab pos="228600" algn="l"/>
                <a:tab pos="457200" algn="l"/>
              </a:tabLst>
            </a:pPr>
            <a:r>
              <a:rPr lang="en-US" sz="2400" b="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2 Tes</a:t>
            </a:r>
            <a:r>
              <a:rPr lang="en-US" sz="2400" b="1" dirty="0">
                <a:solidFill>
                  <a:srgbClr val="FFC000"/>
                </a:solidFill>
                <a:latin typeface="Arial" panose="020B0604020202020204" pitchFamily="34" charset="0"/>
                <a:cs typeface="Arial" panose="020B0604020202020204" pitchFamily="34" charset="0"/>
              </a:rPr>
              <a:t>. 2:10</a:t>
            </a:r>
            <a:r>
              <a:rPr lang="en-US" sz="2400" b="1" i="1" dirty="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y con todo engaño de iniquidad para los que se pierden, por cuanto no recibieron el amor de la verdad para ser salvos</a:t>
            </a:r>
            <a:r>
              <a:rPr lang="es-ES" sz="2400" b="1" i="1" dirty="0" smtClean="0">
                <a:latin typeface="Arial" panose="020B0604020202020204" pitchFamily="34" charset="0"/>
                <a:cs typeface="Arial" panose="020B0604020202020204" pitchFamily="34" charset="0"/>
              </a:rPr>
              <a:t>.</a:t>
            </a:r>
            <a:endParaRPr lang="en-US" sz="2400" b="1" i="1" dirty="0" smtClean="0">
              <a:latin typeface="Arial" panose="020B0604020202020204" pitchFamily="34" charset="0"/>
              <a:cs typeface="Arial" panose="020B0604020202020204" pitchFamily="34" charset="0"/>
            </a:endParaRPr>
          </a:p>
          <a:p>
            <a:pPr>
              <a:tabLst>
                <a:tab pos="228600" algn="l"/>
                <a:tab pos="457200" algn="l"/>
              </a:tabLst>
            </a:pPr>
            <a:r>
              <a:rPr lang="en-US" sz="2400" b="1" i="1" dirty="0" smtClean="0">
                <a:solidFill>
                  <a:srgbClr val="FFC000"/>
                </a:solidFill>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Hech. 13:6-12</a:t>
            </a:r>
            <a:r>
              <a:rPr lang="en-US" sz="2400" b="1" i="1" dirty="0" smtClean="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Y habiendo atravesado toda la isla hasta </a:t>
            </a:r>
            <a:r>
              <a:rPr lang="es-ES" sz="2400" b="1" i="1" dirty="0" err="1">
                <a:latin typeface="Arial" panose="020B0604020202020204" pitchFamily="34" charset="0"/>
                <a:cs typeface="Arial" panose="020B0604020202020204" pitchFamily="34" charset="0"/>
              </a:rPr>
              <a:t>Pafos</a:t>
            </a:r>
            <a:r>
              <a:rPr lang="es-ES" sz="2400" b="1" i="1" dirty="0">
                <a:latin typeface="Arial" panose="020B0604020202020204" pitchFamily="34" charset="0"/>
                <a:cs typeface="Arial" panose="020B0604020202020204" pitchFamily="34" charset="0"/>
              </a:rPr>
              <a:t>, hallaron a cierto mago, falso profeta, judío, llamado </a:t>
            </a:r>
            <a:r>
              <a:rPr lang="es-ES" sz="2400" b="1" i="1" dirty="0" err="1">
                <a:latin typeface="Arial" panose="020B0604020202020204" pitchFamily="34" charset="0"/>
                <a:cs typeface="Arial" panose="020B0604020202020204" pitchFamily="34" charset="0"/>
              </a:rPr>
              <a:t>Barjesús</a:t>
            </a:r>
            <a:r>
              <a:rPr lang="es-ES" sz="2400" b="1" i="1" dirty="0">
                <a:latin typeface="Arial" panose="020B0604020202020204" pitchFamily="34" charset="0"/>
                <a:cs typeface="Arial" panose="020B0604020202020204" pitchFamily="34" charset="0"/>
              </a:rPr>
              <a:t>, </a:t>
            </a:r>
            <a:r>
              <a:rPr lang="es-ES" sz="2400" b="1" i="1" dirty="0" smtClean="0">
                <a:latin typeface="Arial" panose="020B0604020202020204" pitchFamily="34" charset="0"/>
                <a:cs typeface="Arial" panose="020B0604020202020204" pitchFamily="34" charset="0"/>
              </a:rPr>
              <a:t> ….</a:t>
            </a:r>
          </a:p>
          <a:p>
            <a:pPr>
              <a:tabLst>
                <a:tab pos="228600" algn="l"/>
                <a:tab pos="457200" algn="l"/>
              </a:tabLst>
            </a:pPr>
            <a:r>
              <a:rPr lang="es-ES" sz="2400" b="1" i="1" dirty="0">
                <a:latin typeface="Arial" panose="020B0604020202020204" pitchFamily="34" charset="0"/>
                <a:cs typeface="Arial" panose="020B0604020202020204" pitchFamily="34" charset="0"/>
              </a:rPr>
              <a:t>	</a:t>
            </a:r>
            <a:r>
              <a:rPr lang="es-ES" sz="2400" b="1" i="1" dirty="0" smtClean="0">
                <a:latin typeface="Arial" panose="020B0604020202020204" pitchFamily="34" charset="0"/>
                <a:cs typeface="Arial" panose="020B0604020202020204" pitchFamily="34" charset="0"/>
              </a:rPr>
              <a:t>7  </a:t>
            </a:r>
            <a:r>
              <a:rPr lang="es-ES" sz="2400" b="1" i="1" dirty="0">
                <a:latin typeface="Arial" panose="020B0604020202020204" pitchFamily="34" charset="0"/>
                <a:cs typeface="Arial" panose="020B0604020202020204" pitchFamily="34" charset="0"/>
              </a:rPr>
              <a:t>que estaba con el procónsul Sergio Paulo, </a:t>
            </a:r>
            <a:r>
              <a:rPr lang="es-ES" sz="2400" b="1" i="1" dirty="0" smtClean="0">
                <a:latin typeface="Arial" panose="020B0604020202020204" pitchFamily="34" charset="0"/>
                <a:cs typeface="Arial" panose="020B0604020202020204" pitchFamily="34" charset="0"/>
              </a:rPr>
              <a:t>varón </a:t>
            </a:r>
            <a:r>
              <a:rPr lang="es-ES" sz="2400" b="1" i="1" dirty="0">
                <a:latin typeface="Arial" panose="020B0604020202020204" pitchFamily="34" charset="0"/>
                <a:cs typeface="Arial" panose="020B0604020202020204" pitchFamily="34" charset="0"/>
              </a:rPr>
              <a:t>prudente. Éste, llamando a Bernabé y a Saulo, </a:t>
            </a:r>
            <a:r>
              <a:rPr lang="es-ES" sz="2400" b="1" i="1" dirty="0" smtClean="0">
                <a:latin typeface="Arial" panose="020B0604020202020204" pitchFamily="34" charset="0"/>
                <a:cs typeface="Arial" panose="020B0604020202020204" pitchFamily="34" charset="0"/>
              </a:rPr>
              <a:t>deseaba </a:t>
            </a:r>
            <a:r>
              <a:rPr lang="es-ES" sz="2400" b="1" i="1" dirty="0">
                <a:latin typeface="Arial" panose="020B0604020202020204" pitchFamily="34" charset="0"/>
                <a:cs typeface="Arial" panose="020B0604020202020204" pitchFamily="34" charset="0"/>
              </a:rPr>
              <a:t>oír la palabra de Dios. </a:t>
            </a:r>
            <a:r>
              <a:rPr lang="es-ES" sz="2400" b="1" i="1" dirty="0" smtClean="0">
                <a:latin typeface="Arial" panose="020B0604020202020204" pitchFamily="34" charset="0"/>
                <a:cs typeface="Arial" panose="020B0604020202020204" pitchFamily="34" charset="0"/>
              </a:rPr>
              <a:t>…. </a:t>
            </a:r>
          </a:p>
          <a:p>
            <a:pPr>
              <a:tabLst>
                <a:tab pos="228600" algn="l"/>
                <a:tab pos="457200" algn="l"/>
              </a:tabLst>
            </a:pPr>
            <a:r>
              <a:rPr lang="es-ES" sz="2400" b="1" i="1" dirty="0">
                <a:latin typeface="Arial" panose="020B0604020202020204" pitchFamily="34" charset="0"/>
                <a:cs typeface="Arial" panose="020B0604020202020204" pitchFamily="34" charset="0"/>
              </a:rPr>
              <a:t>	</a:t>
            </a:r>
            <a:r>
              <a:rPr lang="es-ES" sz="2400" b="1" i="1" dirty="0" smtClean="0">
                <a:latin typeface="Arial" panose="020B0604020202020204" pitchFamily="34" charset="0"/>
                <a:cs typeface="Arial" panose="020B0604020202020204" pitchFamily="34" charset="0"/>
              </a:rPr>
              <a:t>8  </a:t>
            </a:r>
            <a:r>
              <a:rPr lang="es-ES" sz="2400" b="1" i="1" dirty="0">
                <a:latin typeface="Arial" panose="020B0604020202020204" pitchFamily="34" charset="0"/>
                <a:cs typeface="Arial" panose="020B0604020202020204" pitchFamily="34" charset="0"/>
              </a:rPr>
              <a:t>Pero les resistía </a:t>
            </a:r>
            <a:r>
              <a:rPr lang="es-ES" sz="2400" b="1" i="1" dirty="0" err="1">
                <a:latin typeface="Arial" panose="020B0604020202020204" pitchFamily="34" charset="0"/>
                <a:cs typeface="Arial" panose="020B0604020202020204" pitchFamily="34" charset="0"/>
              </a:rPr>
              <a:t>Elimas</a:t>
            </a:r>
            <a:r>
              <a:rPr lang="es-ES" sz="2400" b="1" i="1" dirty="0">
                <a:latin typeface="Arial" panose="020B0604020202020204" pitchFamily="34" charset="0"/>
                <a:cs typeface="Arial" panose="020B0604020202020204" pitchFamily="34" charset="0"/>
              </a:rPr>
              <a:t>, el mago (pues así se traduce su nombre), procurando apartar de la fe al procónsul. </a:t>
            </a:r>
            <a:r>
              <a:rPr lang="es-ES" sz="2400" b="1" i="1" dirty="0" smtClean="0">
                <a:latin typeface="Arial" panose="020B0604020202020204" pitchFamily="34" charset="0"/>
                <a:cs typeface="Arial" panose="020B0604020202020204" pitchFamily="34" charset="0"/>
              </a:rPr>
              <a:t>….</a:t>
            </a:r>
          </a:p>
          <a:p>
            <a:pPr>
              <a:tabLst>
                <a:tab pos="228600" algn="l"/>
                <a:tab pos="457200" algn="l"/>
              </a:tabLst>
            </a:pPr>
            <a:r>
              <a:rPr lang="es-ES" sz="2400" b="1" i="1" dirty="0">
                <a:latin typeface="Arial" panose="020B0604020202020204" pitchFamily="34" charset="0"/>
                <a:cs typeface="Arial" panose="020B0604020202020204" pitchFamily="34" charset="0"/>
              </a:rPr>
              <a:t>	</a:t>
            </a:r>
            <a:r>
              <a:rPr lang="es-ES" sz="2400" b="1" i="1" dirty="0" smtClean="0">
                <a:latin typeface="Arial" panose="020B0604020202020204" pitchFamily="34" charset="0"/>
                <a:cs typeface="Arial" panose="020B0604020202020204" pitchFamily="34" charset="0"/>
              </a:rPr>
              <a:t>9  </a:t>
            </a:r>
            <a:r>
              <a:rPr lang="es-ES" sz="2400" b="1" i="1" dirty="0">
                <a:latin typeface="Arial" panose="020B0604020202020204" pitchFamily="34" charset="0"/>
                <a:cs typeface="Arial" panose="020B0604020202020204" pitchFamily="34" charset="0"/>
              </a:rPr>
              <a:t>Entonces Saulo, que también es Pablo, lleno del Espíritu Santo, fijando en él los ojos, </a:t>
            </a:r>
            <a:r>
              <a:rPr lang="en-US" sz="2400" b="1" i="1" dirty="0" smtClean="0">
                <a:latin typeface="Arial" panose="020B0604020202020204" pitchFamily="34" charset="0"/>
                <a:cs typeface="Arial" panose="020B0604020202020204" pitchFamily="34" charset="0"/>
              </a:rPr>
              <a:t> …..</a:t>
            </a:r>
            <a:endParaRPr lang="en-US"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33418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04800"/>
            <a:ext cx="8915400" cy="1066800"/>
          </a:xfrm>
        </p:spPr>
        <p:txBody>
          <a:bodyPr/>
          <a:lstStyle/>
          <a:p>
            <a:pPr>
              <a:tabLst>
                <a:tab pos="228600" algn="l"/>
                <a:tab pos="457200" algn="l"/>
              </a:tabLst>
            </a:pPr>
            <a:r>
              <a:rPr lang="es-ES" sz="2400" b="1" i="1" spc="100" dirty="0" smtClean="0">
                <a:solidFill>
                  <a:schemeClr val="tx1"/>
                </a:solidFill>
                <a:effectLst/>
                <a:latin typeface="Arial" panose="020B0604020202020204" pitchFamily="34" charset="0"/>
                <a:cs typeface="Arial" panose="020B0604020202020204" pitchFamily="34" charset="0"/>
              </a:rPr>
              <a:t>	10 dijo</a:t>
            </a:r>
            <a:r>
              <a:rPr lang="es-ES" sz="2400" b="1" i="1" spc="100" dirty="0">
                <a:solidFill>
                  <a:schemeClr val="tx1"/>
                </a:solidFill>
                <a:effectLst/>
                <a:latin typeface="Arial" panose="020B0604020202020204" pitchFamily="34" charset="0"/>
                <a:cs typeface="Arial" panose="020B0604020202020204" pitchFamily="34" charset="0"/>
              </a:rPr>
              <a:t>: ¡Oh, lleno de todo engaño y de toda maldad, hijo del diablo, enemigo de toda justicia! ¿No cesarás de trastornar los caminos rectos del Señor</a:t>
            </a:r>
            <a:r>
              <a:rPr lang="es-ES" sz="2400" b="1" i="1" spc="100" dirty="0" smtClean="0">
                <a:solidFill>
                  <a:schemeClr val="tx1"/>
                </a:solidFill>
                <a:effectLst/>
                <a:latin typeface="Arial" panose="020B0604020202020204" pitchFamily="34" charset="0"/>
                <a:cs typeface="Arial" panose="020B0604020202020204" pitchFamily="34" charset="0"/>
              </a:rPr>
              <a:t>?</a:t>
            </a:r>
            <a:endParaRPr lang="en-US" sz="2400" b="1" i="1" spc="100"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6200" y="1295401"/>
            <a:ext cx="8915400" cy="3886199"/>
          </a:xfrm>
        </p:spPr>
        <p:txBody>
          <a:bodyPr>
            <a:noAutofit/>
          </a:bodyPr>
          <a:lstStyle/>
          <a:p>
            <a:pPr marL="0" lvl="1" algn="l">
              <a:tabLst>
                <a:tab pos="228600" algn="l"/>
                <a:tab pos="457200" algn="l"/>
                <a:tab pos="685800" algn="l"/>
              </a:tabLst>
            </a:pPr>
            <a:r>
              <a:rPr lang="en-US" sz="2400" b="1" i="1" dirty="0" smtClean="0">
                <a:latin typeface="Arial" panose="020B0604020202020204" pitchFamily="34" charset="0"/>
                <a:cs typeface="Arial" panose="020B0604020202020204" pitchFamily="34" charset="0"/>
              </a:rPr>
              <a:t>	11 </a:t>
            </a:r>
            <a:r>
              <a:rPr lang="es-ES" sz="2400" b="1" i="1" dirty="0" smtClean="0">
                <a:latin typeface="Arial" panose="020B0604020202020204" pitchFamily="34" charset="0"/>
                <a:cs typeface="Arial" panose="020B0604020202020204" pitchFamily="34" charset="0"/>
              </a:rPr>
              <a:t>Ahora</a:t>
            </a:r>
            <a:r>
              <a:rPr lang="es-ES" sz="2400" b="1" i="1" dirty="0">
                <a:latin typeface="Arial" panose="020B0604020202020204" pitchFamily="34" charset="0"/>
                <a:cs typeface="Arial" panose="020B0604020202020204" pitchFamily="34" charset="0"/>
              </a:rPr>
              <a:t>, pues, he aquí la mano del Señor está contra ti, y serás ciego, y no verás el sol por algún tiempo. E </a:t>
            </a:r>
            <a:r>
              <a:rPr lang="es-ES" sz="2400" b="1" i="1" dirty="0" smtClean="0">
                <a:latin typeface="Arial" panose="020B0604020202020204" pitchFamily="34" charset="0"/>
                <a:cs typeface="Arial" panose="020B0604020202020204" pitchFamily="34" charset="0"/>
              </a:rPr>
              <a:t>inmediata-mente </a:t>
            </a:r>
            <a:r>
              <a:rPr lang="es-ES" sz="2400" b="1" i="1" dirty="0">
                <a:latin typeface="Arial" panose="020B0604020202020204" pitchFamily="34" charset="0"/>
                <a:cs typeface="Arial" panose="020B0604020202020204" pitchFamily="34" charset="0"/>
              </a:rPr>
              <a:t>cayeron sobre él oscuridad y tinieblas; y </a:t>
            </a:r>
            <a:r>
              <a:rPr lang="es-ES" sz="2400" b="1" i="1" dirty="0" smtClean="0">
                <a:latin typeface="Arial" panose="020B0604020202020204" pitchFamily="34" charset="0"/>
                <a:cs typeface="Arial" panose="020B0604020202020204" pitchFamily="34" charset="0"/>
              </a:rPr>
              <a:t>andando al-rededor</a:t>
            </a:r>
            <a:r>
              <a:rPr lang="es-ES" sz="2400" b="1" i="1" dirty="0">
                <a:latin typeface="Arial" panose="020B0604020202020204" pitchFamily="34" charset="0"/>
                <a:cs typeface="Arial" panose="020B0604020202020204" pitchFamily="34" charset="0"/>
              </a:rPr>
              <a:t>, buscaba quien le condujese de la mano. </a:t>
            </a:r>
          </a:p>
          <a:p>
            <a:pPr marL="0" lvl="1" algn="l">
              <a:tabLst>
                <a:tab pos="228600" algn="l"/>
                <a:tab pos="457200" algn="l"/>
                <a:tab pos="685800" algn="l"/>
              </a:tabLst>
            </a:pPr>
            <a:r>
              <a:rPr lang="es-ES" sz="2400" b="1" i="1" dirty="0">
                <a:latin typeface="Arial" panose="020B0604020202020204" pitchFamily="34" charset="0"/>
                <a:cs typeface="Arial" panose="020B0604020202020204" pitchFamily="34" charset="0"/>
              </a:rPr>
              <a:t>	</a:t>
            </a:r>
            <a:r>
              <a:rPr lang="es-ES" sz="2400" b="1" i="1" dirty="0" smtClean="0">
                <a:latin typeface="Arial" panose="020B0604020202020204" pitchFamily="34" charset="0"/>
                <a:cs typeface="Arial" panose="020B0604020202020204" pitchFamily="34" charset="0"/>
              </a:rPr>
              <a:t>12  </a:t>
            </a:r>
            <a:r>
              <a:rPr lang="es-ES" sz="2400" b="1" i="1" dirty="0">
                <a:latin typeface="Arial" panose="020B0604020202020204" pitchFamily="34" charset="0"/>
                <a:cs typeface="Arial" panose="020B0604020202020204" pitchFamily="34" charset="0"/>
              </a:rPr>
              <a:t>Entonces el procónsul, viendo lo que había sucedido, creyó, maravillado de la doctrina del Señor. </a:t>
            </a:r>
          </a:p>
          <a:p>
            <a:pPr marL="0" lvl="1" algn="l">
              <a:tabLst>
                <a:tab pos="228600" algn="l"/>
                <a:tab pos="457200" algn="l"/>
                <a:tab pos="685800" algn="l"/>
              </a:tabLst>
            </a:pPr>
            <a:r>
              <a:rPr lang="en-US" sz="2400" b="1" dirty="0" smtClean="0">
                <a:latin typeface="Arial" panose="020B0604020202020204" pitchFamily="34" charset="0"/>
                <a:cs typeface="Arial" panose="020B0604020202020204" pitchFamily="34" charset="0"/>
              </a:rPr>
              <a:t>	El </a:t>
            </a:r>
            <a:r>
              <a:rPr lang="en-US" sz="2400" b="1" dirty="0" err="1" smtClean="0">
                <a:latin typeface="Arial" panose="020B0604020202020204" pitchFamily="34" charset="0"/>
                <a:cs typeface="Arial" panose="020B0604020202020204" pitchFamily="34" charset="0"/>
              </a:rPr>
              <a:t>infierno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es</a:t>
            </a:r>
            <a:r>
              <a:rPr lang="en-US" sz="2400" b="1" dirty="0" smtClean="0">
                <a:latin typeface="Arial" panose="020B0604020202020204" pitchFamily="34" charset="0"/>
                <a:cs typeface="Arial" panose="020B0604020202020204" pitchFamily="34" charset="0"/>
              </a:rPr>
              <a:t> para </a:t>
            </a:r>
            <a:r>
              <a:rPr lang="en-US" sz="2400" b="1" dirty="0" err="1" smtClean="0">
                <a:latin typeface="Arial" panose="020B0604020202020204" pitchFamily="34" charset="0"/>
                <a:cs typeface="Arial" panose="020B0604020202020204" pitchFamily="34" charset="0"/>
              </a:rPr>
              <a:t>los</a:t>
            </a:r>
            <a:r>
              <a:rPr lang="en-US" sz="2400" b="1" dirty="0" smtClean="0">
                <a:latin typeface="Arial" panose="020B0604020202020204" pitchFamily="34" charset="0"/>
                <a:cs typeface="Arial" panose="020B0604020202020204" pitchFamily="34" charset="0"/>
              </a:rPr>
              <a:t> tales, </a:t>
            </a:r>
            <a:r>
              <a:rPr lang="en-US" sz="2400" b="1" dirty="0" smtClean="0">
                <a:solidFill>
                  <a:srgbClr val="FFC000"/>
                </a:solidFill>
                <a:latin typeface="Arial" panose="020B0604020202020204" pitchFamily="34" charset="0"/>
                <a:cs typeface="Arial" panose="020B0604020202020204" pitchFamily="34" charset="0"/>
              </a:rPr>
              <a:t>Apoc. 21:8</a:t>
            </a:r>
            <a:r>
              <a:rPr lang="en-US" sz="2400" b="1" i="1" dirty="0" smtClean="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Pero los cobardes e incrédulos, los abominables y homicidas, los fornicarios y hechiceros, los idólatras y todos los mentirosos tendrán su parte en el lago que arde con fuego y azufre, que es la </a:t>
            </a:r>
            <a:r>
              <a:rPr lang="es-ES" sz="2400" b="1" i="1" dirty="0" smtClean="0">
                <a:latin typeface="Arial" panose="020B0604020202020204" pitchFamily="34" charset="0"/>
                <a:cs typeface="Arial" panose="020B0604020202020204" pitchFamily="34" charset="0"/>
              </a:rPr>
              <a:t>muer-te </a:t>
            </a:r>
            <a:r>
              <a:rPr lang="es-ES" sz="2400" b="1" i="1" dirty="0">
                <a:latin typeface="Arial" panose="020B0604020202020204" pitchFamily="34" charset="0"/>
                <a:cs typeface="Arial" panose="020B0604020202020204" pitchFamily="34" charset="0"/>
              </a:rPr>
              <a:t>segunda. </a:t>
            </a:r>
          </a:p>
        </p:txBody>
      </p:sp>
    </p:spTree>
    <p:extLst>
      <p:ext uri="{BB962C8B-B14F-4D97-AF65-F5344CB8AC3E}">
        <p14:creationId xmlns:p14="http://schemas.microsoft.com/office/powerpoint/2010/main" val="6994459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6512" y="304799"/>
            <a:ext cx="8534400" cy="381001"/>
          </a:xfrm>
        </p:spPr>
        <p:txBody>
          <a:bodyPr/>
          <a:lstStyle/>
          <a:p>
            <a:pPr>
              <a:tabLst>
                <a:tab pos="228600" algn="l"/>
                <a:tab pos="457200" algn="l"/>
              </a:tabLst>
            </a:pPr>
            <a:r>
              <a:rPr lang="en-US" sz="2400" b="1" spc="100" dirty="0">
                <a:solidFill>
                  <a:srgbClr val="FFFF00"/>
                </a:solidFill>
                <a:effectLst/>
                <a:latin typeface="Arial" panose="020B0604020202020204" pitchFamily="34" charset="0"/>
                <a:cs typeface="Arial" panose="020B0604020202020204" pitchFamily="34" charset="0"/>
              </a:rPr>
              <a:t>IV. </a:t>
            </a:r>
            <a:r>
              <a:rPr lang="en-US" sz="2400" b="1" spc="100" dirty="0" smtClean="0">
                <a:solidFill>
                  <a:srgbClr val="FFFF00"/>
                </a:solidFill>
                <a:effectLst/>
                <a:latin typeface="Arial" panose="020B0604020202020204" pitchFamily="34" charset="0"/>
                <a:cs typeface="Arial" panose="020B0604020202020204" pitchFamily="34" charset="0"/>
              </a:rPr>
              <a:t>EL CIELO ES PARA VENCEDORES, Apoc. 21:1-7</a:t>
            </a:r>
            <a:endParaRPr lang="en-US" sz="2400" b="1" spc="100"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6200" y="685799"/>
            <a:ext cx="8915400" cy="5334001"/>
          </a:xfrm>
        </p:spPr>
        <p:txBody>
          <a:bodyPr>
            <a:noAutofit/>
          </a:bodyPr>
          <a:lstStyle/>
          <a:p>
            <a:pPr>
              <a:tabLst>
                <a:tab pos="284163" algn="l"/>
                <a:tab pos="457200" algn="l"/>
                <a:tab pos="685800" algn="l"/>
              </a:tabLst>
            </a:pPr>
            <a:r>
              <a:rPr lang="es-ES" sz="2400" b="1" i="1" dirty="0" smtClean="0">
                <a:latin typeface="Arial" panose="020B0604020202020204" pitchFamily="34" charset="0"/>
                <a:cs typeface="Arial" panose="020B0604020202020204" pitchFamily="34" charset="0"/>
              </a:rPr>
              <a:t>	Vi </a:t>
            </a:r>
            <a:r>
              <a:rPr lang="es-ES" sz="2400" b="1" i="1" dirty="0">
                <a:latin typeface="Arial" panose="020B0604020202020204" pitchFamily="34" charset="0"/>
                <a:cs typeface="Arial" panose="020B0604020202020204" pitchFamily="34" charset="0"/>
              </a:rPr>
              <a:t>un cielo nuevo y una tierra nueva; porque el primer cielo y la primera tierra pasaron, y el mar ya no existía </a:t>
            </a:r>
            <a:r>
              <a:rPr lang="es-ES" sz="2400" b="1" i="1" dirty="0" smtClean="0">
                <a:latin typeface="Arial" panose="020B0604020202020204" pitchFamily="34" charset="0"/>
                <a:cs typeface="Arial" panose="020B0604020202020204" pitchFamily="34" charset="0"/>
              </a:rPr>
              <a:t>más.</a:t>
            </a:r>
          </a:p>
          <a:p>
            <a:pPr>
              <a:tabLst>
                <a:tab pos="284163" algn="l"/>
                <a:tab pos="457200" algn="l"/>
                <a:tab pos="685800" algn="l"/>
              </a:tabLst>
            </a:pPr>
            <a:r>
              <a:rPr lang="es-ES" sz="2400" b="1" i="1" dirty="0">
                <a:latin typeface="Arial" panose="020B0604020202020204" pitchFamily="34" charset="0"/>
                <a:cs typeface="Arial" panose="020B0604020202020204" pitchFamily="34" charset="0"/>
              </a:rPr>
              <a:t>	</a:t>
            </a:r>
            <a:r>
              <a:rPr lang="es-ES" sz="2400" b="1" i="1" dirty="0" smtClean="0">
                <a:latin typeface="Arial" panose="020B0604020202020204" pitchFamily="34" charset="0"/>
                <a:cs typeface="Arial" panose="020B0604020202020204" pitchFamily="34" charset="0"/>
              </a:rPr>
              <a:t>2  </a:t>
            </a:r>
            <a:r>
              <a:rPr lang="es-ES" sz="2400" b="1" i="1" dirty="0">
                <a:latin typeface="Arial" panose="020B0604020202020204" pitchFamily="34" charset="0"/>
                <a:cs typeface="Arial" panose="020B0604020202020204" pitchFamily="34" charset="0"/>
              </a:rPr>
              <a:t>Y yo Juan vi la santa ciudad, la nueva Jerusalén, </a:t>
            </a:r>
            <a:r>
              <a:rPr lang="es-ES" sz="2400" b="1" i="1" dirty="0" err="1" smtClean="0">
                <a:latin typeface="Arial" panose="020B0604020202020204" pitchFamily="34" charset="0"/>
                <a:cs typeface="Arial" panose="020B0604020202020204" pitchFamily="34" charset="0"/>
              </a:rPr>
              <a:t>descen</a:t>
            </a:r>
            <a:r>
              <a:rPr lang="es-ES" sz="2400" b="1" i="1" dirty="0" smtClean="0">
                <a:latin typeface="Arial" panose="020B0604020202020204" pitchFamily="34" charset="0"/>
                <a:cs typeface="Arial" panose="020B0604020202020204" pitchFamily="34" charset="0"/>
              </a:rPr>
              <a:t>-der </a:t>
            </a:r>
            <a:r>
              <a:rPr lang="es-ES" sz="2400" b="1" i="1" dirty="0">
                <a:latin typeface="Arial" panose="020B0604020202020204" pitchFamily="34" charset="0"/>
                <a:cs typeface="Arial" panose="020B0604020202020204" pitchFamily="34" charset="0"/>
              </a:rPr>
              <a:t>del cielo, de Dios, dispuesta como una esposa ataviada para su marido</a:t>
            </a:r>
            <a:r>
              <a:rPr lang="es-ES" sz="2400" b="1" i="1" dirty="0" smtClean="0">
                <a:latin typeface="Arial" panose="020B0604020202020204" pitchFamily="34" charset="0"/>
                <a:cs typeface="Arial" panose="020B0604020202020204" pitchFamily="34" charset="0"/>
              </a:rPr>
              <a:t>.</a:t>
            </a:r>
          </a:p>
          <a:p>
            <a:pPr>
              <a:tabLst>
                <a:tab pos="284163" algn="l"/>
                <a:tab pos="457200" algn="l"/>
                <a:tab pos="685800" algn="l"/>
              </a:tabLst>
            </a:pPr>
            <a:r>
              <a:rPr lang="es-ES" sz="2400" b="1" i="1" dirty="0" smtClean="0">
                <a:latin typeface="Arial" panose="020B0604020202020204" pitchFamily="34" charset="0"/>
                <a:cs typeface="Arial" panose="020B0604020202020204" pitchFamily="34" charset="0"/>
              </a:rPr>
              <a:t>	3  </a:t>
            </a:r>
            <a:r>
              <a:rPr lang="es-ES" sz="2400" b="1" i="1" dirty="0">
                <a:latin typeface="Arial" panose="020B0604020202020204" pitchFamily="34" charset="0"/>
                <a:cs typeface="Arial" panose="020B0604020202020204" pitchFamily="34" charset="0"/>
              </a:rPr>
              <a:t>Y oí una gran voz del cielo que decía: He aquí el </a:t>
            </a:r>
            <a:r>
              <a:rPr lang="es-ES" sz="2400" b="1" i="1" dirty="0" err="1" smtClean="0">
                <a:latin typeface="Arial" panose="020B0604020202020204" pitchFamily="34" charset="0"/>
                <a:cs typeface="Arial" panose="020B0604020202020204" pitchFamily="34" charset="0"/>
              </a:rPr>
              <a:t>tabená</a:t>
            </a:r>
            <a:r>
              <a:rPr lang="es-ES" sz="2400" b="1" i="1" dirty="0" smtClean="0">
                <a:latin typeface="Arial" panose="020B0604020202020204" pitchFamily="34" charset="0"/>
                <a:cs typeface="Arial" panose="020B0604020202020204" pitchFamily="34" charset="0"/>
              </a:rPr>
              <a:t>-culo </a:t>
            </a:r>
            <a:r>
              <a:rPr lang="es-ES" sz="2400" b="1" i="1" dirty="0">
                <a:latin typeface="Arial" panose="020B0604020202020204" pitchFamily="34" charset="0"/>
                <a:cs typeface="Arial" panose="020B0604020202020204" pitchFamily="34" charset="0"/>
              </a:rPr>
              <a:t>de Dios con los hombres, y él morará con ellos; y ellos serán su pueblo, y Dios mismo estará con ellos como su Dios</a:t>
            </a:r>
            <a:r>
              <a:rPr lang="es-ES" sz="2400" b="1" i="1" dirty="0" smtClean="0">
                <a:latin typeface="Arial" panose="020B0604020202020204" pitchFamily="34" charset="0"/>
                <a:cs typeface="Arial" panose="020B0604020202020204" pitchFamily="34" charset="0"/>
              </a:rPr>
              <a:t>.</a:t>
            </a:r>
          </a:p>
          <a:p>
            <a:pPr>
              <a:tabLst>
                <a:tab pos="284163" algn="l"/>
                <a:tab pos="457200" algn="l"/>
                <a:tab pos="685800" algn="l"/>
              </a:tabLst>
            </a:pPr>
            <a:r>
              <a:rPr lang="es-ES" sz="2400" b="1" i="1" dirty="0" smtClean="0">
                <a:latin typeface="Arial" panose="020B0604020202020204" pitchFamily="34" charset="0"/>
                <a:cs typeface="Arial" panose="020B0604020202020204" pitchFamily="34" charset="0"/>
              </a:rPr>
              <a:t>	4  </a:t>
            </a:r>
            <a:r>
              <a:rPr lang="es-ES" sz="2400" b="1" i="1" dirty="0">
                <a:latin typeface="Arial" panose="020B0604020202020204" pitchFamily="34" charset="0"/>
                <a:cs typeface="Arial" panose="020B0604020202020204" pitchFamily="34" charset="0"/>
              </a:rPr>
              <a:t>Enjugará Dios toda lágrima de los ojos de ellos; y ya no habrá muerte, ni habrá más llanto, ni clamor, ni dolor; porque las primeras cosas pasaron. </a:t>
            </a:r>
          </a:p>
          <a:p>
            <a:pPr>
              <a:tabLst>
                <a:tab pos="284163" algn="l"/>
                <a:tab pos="457200" algn="l"/>
                <a:tab pos="685800" algn="l"/>
              </a:tabLst>
            </a:pPr>
            <a:r>
              <a:rPr lang="es-ES" sz="2400" b="1" i="1" dirty="0" smtClean="0">
                <a:latin typeface="Arial" panose="020B0604020202020204" pitchFamily="34" charset="0"/>
                <a:cs typeface="Arial" panose="020B0604020202020204" pitchFamily="34" charset="0"/>
              </a:rPr>
              <a:t>	5  </a:t>
            </a:r>
            <a:r>
              <a:rPr lang="es-ES" sz="2400" b="1" i="1" dirty="0">
                <a:latin typeface="Arial" panose="020B0604020202020204" pitchFamily="34" charset="0"/>
                <a:cs typeface="Arial" panose="020B0604020202020204" pitchFamily="34" charset="0"/>
              </a:rPr>
              <a:t>Y el que estaba sentado en el trono dijo: He aquí, yo hago nuevas todas las cosas. Y me dijo: Escribe; porque estas palabras son fieles y verdaderas. </a:t>
            </a:r>
            <a:r>
              <a:rPr lang="es-ES" sz="2400" b="1" i="1" dirty="0" smtClean="0">
                <a:latin typeface="Arial" panose="020B0604020202020204" pitchFamily="34" charset="0"/>
                <a:cs typeface="Arial" panose="020B0604020202020204" pitchFamily="34" charset="0"/>
              </a:rPr>
              <a:t>…..</a:t>
            </a:r>
            <a:endParaRPr lang="es-ES"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4462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8534400" cy="1219200"/>
          </a:xfrm>
        </p:spPr>
        <p:txBody>
          <a:bodyPr/>
          <a:lstStyle/>
          <a:p>
            <a:pPr>
              <a:tabLst>
                <a:tab pos="228600" algn="l"/>
                <a:tab pos="457200" algn="l"/>
              </a:tabLst>
            </a:pPr>
            <a:r>
              <a:rPr lang="en-US" sz="2400" b="1" i="1" spc="100" dirty="0" smtClean="0">
                <a:solidFill>
                  <a:schemeClr val="tx1"/>
                </a:solidFill>
                <a:effectLst/>
                <a:latin typeface="Arial" panose="020B0604020202020204" pitchFamily="34" charset="0"/>
                <a:cs typeface="Arial" panose="020B0604020202020204" pitchFamily="34" charset="0"/>
              </a:rPr>
              <a:t>	6  </a:t>
            </a:r>
            <a:r>
              <a:rPr lang="es-ES" sz="2400" b="1" i="1" spc="100" dirty="0">
                <a:solidFill>
                  <a:schemeClr val="tx1"/>
                </a:solidFill>
                <a:effectLst/>
                <a:latin typeface="Arial" panose="020B0604020202020204" pitchFamily="34" charset="0"/>
                <a:cs typeface="Arial" panose="020B0604020202020204" pitchFamily="34" charset="0"/>
              </a:rPr>
              <a:t>Y me dijo: Hecho está. Yo soy el Alfa y la Omega, el principio y el fin. Al que tuviere sed, yo le daré gratuitamente de la fuente del agua de la vida</a:t>
            </a:r>
            <a:r>
              <a:rPr lang="es-ES" sz="2400" b="1" i="1" spc="100" dirty="0" smtClean="0">
                <a:solidFill>
                  <a:schemeClr val="tx1"/>
                </a:solidFill>
                <a:effectLst/>
                <a:latin typeface="Arial" panose="020B0604020202020204" pitchFamily="34" charset="0"/>
                <a:cs typeface="Arial" panose="020B0604020202020204" pitchFamily="34" charset="0"/>
              </a:rPr>
              <a:t>.</a:t>
            </a:r>
            <a:endParaRPr lang="es-ES" sz="2400" b="1" i="1" spc="100"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04800" y="1524000"/>
            <a:ext cx="8534400" cy="4952999"/>
          </a:xfrm>
        </p:spPr>
        <p:txBody>
          <a:bodyPr>
            <a:noAutofit/>
          </a:bodyPr>
          <a:lstStyle/>
          <a:p>
            <a:pPr>
              <a:tabLst>
                <a:tab pos="284163" algn="l"/>
                <a:tab pos="457200" algn="l"/>
                <a:tab pos="685800" algn="l"/>
              </a:tabLst>
            </a:pPr>
            <a:r>
              <a:rPr lang="en-US" sz="2400" b="1" i="1" dirty="0" smtClean="0">
                <a:latin typeface="Arial" panose="020B0604020202020204" pitchFamily="34" charset="0"/>
                <a:cs typeface="Arial" panose="020B0604020202020204" pitchFamily="34" charset="0"/>
              </a:rPr>
              <a:t> 	7  </a:t>
            </a:r>
            <a:r>
              <a:rPr lang="es-ES" sz="2400" b="1" i="1" dirty="0" smtClean="0">
                <a:latin typeface="Arial" panose="020B0604020202020204" pitchFamily="34" charset="0"/>
                <a:cs typeface="Arial" panose="020B0604020202020204" pitchFamily="34" charset="0"/>
              </a:rPr>
              <a:t>El </a:t>
            </a:r>
            <a:r>
              <a:rPr lang="es-ES" sz="2400" b="1" i="1" dirty="0">
                <a:latin typeface="Arial" panose="020B0604020202020204" pitchFamily="34" charset="0"/>
                <a:cs typeface="Arial" panose="020B0604020202020204" pitchFamily="34" charset="0"/>
              </a:rPr>
              <a:t>que venciere heredará todas las cosas, y yo seré su Dios, y él será mi hijo. </a:t>
            </a:r>
          </a:p>
          <a:p>
            <a:pPr>
              <a:tabLst>
                <a:tab pos="284163" algn="l"/>
                <a:tab pos="457200" algn="l"/>
                <a:tab pos="685800" algn="l"/>
              </a:tabLst>
            </a:pPr>
            <a:r>
              <a:rPr lang="en-US" sz="2400" b="1" i="1"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2. </a:t>
            </a:r>
            <a:r>
              <a:rPr lang="en-US" sz="2400" b="1" dirty="0" err="1" smtClean="0">
                <a:latin typeface="Arial" panose="020B0604020202020204" pitchFamily="34" charset="0"/>
                <a:cs typeface="Arial" panose="020B0604020202020204" pitchFamily="34" charset="0"/>
              </a:rPr>
              <a:t>Esto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es</a:t>
            </a:r>
            <a:r>
              <a:rPr lang="en-US" sz="2400" b="1" dirty="0" smtClean="0">
                <a:latin typeface="Arial" panose="020B0604020202020204" pitchFamily="34" charset="0"/>
                <a:cs typeface="Arial" panose="020B0604020202020204" pitchFamily="34" charset="0"/>
              </a:rPr>
              <a:t> lo que </a:t>
            </a:r>
            <a:r>
              <a:rPr lang="en-US" sz="2400" b="1" dirty="0" err="1" smtClean="0">
                <a:latin typeface="Arial" panose="020B0604020202020204" pitchFamily="34" charset="0"/>
                <a:cs typeface="Arial" panose="020B0604020202020204" pitchFamily="34" charset="0"/>
              </a:rPr>
              <a:t>nos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confronta</a:t>
            </a:r>
            <a:r>
              <a:rPr lang="en-US" sz="2400" b="1" dirty="0" smtClean="0">
                <a:latin typeface="Arial" panose="020B0604020202020204" pitchFamily="34" charset="0"/>
                <a:cs typeface="Arial" panose="020B0604020202020204" pitchFamily="34" charset="0"/>
              </a:rPr>
              <a:t>: ¡El Diablo </a:t>
            </a:r>
            <a:r>
              <a:rPr lang="en-US" sz="2400" b="1" dirty="0" err="1" smtClean="0">
                <a:latin typeface="Arial" panose="020B0604020202020204" pitchFamily="34" charset="0"/>
                <a:cs typeface="Arial" panose="020B0604020202020204" pitchFamily="34" charset="0"/>
              </a:rPr>
              <a:t>es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una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realidad</a:t>
            </a:r>
            <a:r>
              <a:rPr lang="en-US" sz="2400" b="1" dirty="0" smtClean="0">
                <a:latin typeface="Arial" panose="020B0604020202020204" pitchFamily="34" charset="0"/>
                <a:cs typeface="Arial" panose="020B0604020202020204" pitchFamily="34" charset="0"/>
              </a:rPr>
              <a:t>! </a:t>
            </a:r>
          </a:p>
          <a:p>
            <a:pPr>
              <a:tabLst>
                <a:tab pos="284163" algn="l"/>
                <a:tab pos="457200" algn="l"/>
                <a:tab pos="685800" algn="l"/>
              </a:tabLst>
            </a:pPr>
            <a:r>
              <a:rPr lang="en-US" sz="2400" b="1" i="1" dirty="0" smtClean="0">
                <a:latin typeface="Arial" panose="020B0604020202020204" pitchFamily="34" charset="0"/>
                <a:cs typeface="Arial" panose="020B0604020202020204" pitchFamily="34" charset="0"/>
              </a:rPr>
              <a:t>		</a:t>
            </a:r>
            <a:r>
              <a:rPr lang="en-US" sz="2400" b="1" dirty="0" err="1" smtClean="0">
                <a:solidFill>
                  <a:srgbClr val="FFC000"/>
                </a:solidFill>
                <a:latin typeface="Arial" panose="020B0604020202020204" pitchFamily="34" charset="0"/>
                <a:cs typeface="Arial" panose="020B0604020202020204" pitchFamily="34" charset="0"/>
              </a:rPr>
              <a:t>Efes</a:t>
            </a:r>
            <a:r>
              <a:rPr lang="en-US" sz="2400" b="1" dirty="0" smtClean="0">
                <a:solidFill>
                  <a:srgbClr val="FFC000"/>
                </a:solidFill>
                <a:latin typeface="Arial" panose="020B0604020202020204" pitchFamily="34" charset="0"/>
                <a:cs typeface="Arial" panose="020B0604020202020204" pitchFamily="34" charset="0"/>
              </a:rPr>
              <a:t>. 4:27</a:t>
            </a:r>
            <a:r>
              <a:rPr lang="en-US" sz="2400" b="1" dirty="0" smtClean="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ni deis lugar al diablo. </a:t>
            </a:r>
            <a:r>
              <a:rPr lang="es-ES" sz="2400" b="1" dirty="0" smtClean="0">
                <a:latin typeface="Arial" panose="020B0604020202020204" pitchFamily="34" charset="0"/>
                <a:cs typeface="Arial" panose="020B0604020202020204" pitchFamily="34" charset="0"/>
              </a:rPr>
              <a:t>No dejen que él sea su maestro.  (Muchos cristianos sí lo dejan).</a:t>
            </a:r>
            <a:endParaRPr lang="es-ES" sz="2400" b="1" i="1" dirty="0">
              <a:latin typeface="Arial" panose="020B0604020202020204" pitchFamily="34" charset="0"/>
              <a:cs typeface="Arial" panose="020B0604020202020204" pitchFamily="34" charset="0"/>
            </a:endParaRPr>
          </a:p>
          <a:p>
            <a:pPr>
              <a:tabLst>
                <a:tab pos="284163" algn="l"/>
                <a:tab pos="457200" algn="l"/>
                <a:tab pos="685800" algn="l"/>
              </a:tabLst>
            </a:pP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	</a:t>
            </a:r>
            <a:r>
              <a:rPr lang="en-US" sz="2400" b="1" dirty="0" err="1" smtClean="0">
                <a:solidFill>
                  <a:srgbClr val="FFC000"/>
                </a:solidFill>
                <a:latin typeface="Arial" panose="020B0604020202020204" pitchFamily="34" charset="0"/>
                <a:cs typeface="Arial" panose="020B0604020202020204" pitchFamily="34" charset="0"/>
              </a:rPr>
              <a:t>Efes</a:t>
            </a:r>
            <a:r>
              <a:rPr lang="en-US" sz="2400" b="1" dirty="0" smtClean="0">
                <a:solidFill>
                  <a:srgbClr val="FFC000"/>
                </a:solidFill>
                <a:latin typeface="Arial" panose="020B0604020202020204" pitchFamily="34" charset="0"/>
                <a:cs typeface="Arial" panose="020B0604020202020204" pitchFamily="34" charset="0"/>
              </a:rPr>
              <a:t>. 6:11,</a:t>
            </a:r>
            <a:r>
              <a:rPr lang="es-ES" sz="2400" b="1" i="1" dirty="0" smtClean="0">
                <a:latin typeface="Arial" panose="020B0604020202020204" pitchFamily="34" charset="0"/>
                <a:cs typeface="Arial" panose="020B0604020202020204" pitchFamily="34" charset="0"/>
              </a:rPr>
              <a:t>Vestíos </a:t>
            </a:r>
            <a:r>
              <a:rPr lang="es-ES" sz="2400" b="1" i="1" dirty="0">
                <a:latin typeface="Arial" panose="020B0604020202020204" pitchFamily="34" charset="0"/>
                <a:cs typeface="Arial" panose="020B0604020202020204" pitchFamily="34" charset="0"/>
              </a:rPr>
              <a:t>de toda la armadura de Dios, para que </a:t>
            </a:r>
            <a:r>
              <a:rPr lang="es-ES" sz="2400" b="1" i="1" dirty="0" smtClean="0">
                <a:latin typeface="Arial" panose="020B0604020202020204" pitchFamily="34" charset="0"/>
                <a:cs typeface="Arial" panose="020B0604020202020204" pitchFamily="34" charset="0"/>
              </a:rPr>
              <a:t>podáis </a:t>
            </a:r>
            <a:r>
              <a:rPr lang="es-ES" sz="2400" b="1" i="1" dirty="0">
                <a:latin typeface="Arial" panose="020B0604020202020204" pitchFamily="34" charset="0"/>
                <a:cs typeface="Arial" panose="020B0604020202020204" pitchFamily="34" charset="0"/>
              </a:rPr>
              <a:t>estar firmes contra las asechanzas del diablo</a:t>
            </a:r>
            <a:r>
              <a:rPr lang="es-ES" sz="2400" b="1" i="1" dirty="0" smtClean="0">
                <a:latin typeface="Arial" panose="020B0604020202020204" pitchFamily="34" charset="0"/>
                <a:cs typeface="Arial" panose="020B0604020202020204" pitchFamily="34" charset="0"/>
              </a:rPr>
              <a:t>.   	</a:t>
            </a:r>
            <a:r>
              <a:rPr lang="es-ES" sz="2400" b="1" dirty="0" smtClean="0">
                <a:latin typeface="Arial" panose="020B0604020202020204" pitchFamily="34" charset="0"/>
                <a:cs typeface="Arial" panose="020B0604020202020204" pitchFamily="34" charset="0"/>
              </a:rPr>
              <a:t>Debemos ser sabios y bien protegidos para no ser engañados por el diablo</a:t>
            </a:r>
            <a:r>
              <a:rPr lang="es-ES" sz="2400" b="1" i="1" dirty="0" smtClean="0">
                <a:latin typeface="Arial" panose="020B0604020202020204" pitchFamily="34" charset="0"/>
                <a:cs typeface="Arial" panose="020B0604020202020204" pitchFamily="34" charset="0"/>
              </a:rPr>
              <a:t>.</a:t>
            </a:r>
            <a:endParaRPr lang="en-US" sz="2400" b="1" dirty="0" smtClean="0">
              <a:latin typeface="Arial" panose="020B0604020202020204" pitchFamily="34" charset="0"/>
              <a:cs typeface="Arial" panose="020B0604020202020204" pitchFamily="34" charset="0"/>
            </a:endParaRPr>
          </a:p>
          <a:p>
            <a:pPr>
              <a:tabLst>
                <a:tab pos="284163" algn="l"/>
                <a:tab pos="457200" algn="l"/>
                <a:tab pos="685800" algn="l"/>
              </a:tabLst>
            </a:pPr>
            <a:r>
              <a:rPr lang="en-US" sz="2400" b="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1Tim. 3:6</a:t>
            </a:r>
            <a:r>
              <a:rPr lang="en-US" sz="2400" b="1" dirty="0" smtClean="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no un neófito, no sea que envaneciéndose caiga en la condenación del diablo. </a:t>
            </a:r>
          </a:p>
          <a:p>
            <a:pPr>
              <a:tabLst>
                <a:tab pos="284163" algn="l"/>
                <a:tab pos="457200" algn="l"/>
                <a:tab pos="685800" algn="l"/>
              </a:tabLst>
            </a:pPr>
            <a:r>
              <a:rPr lang="en-US" sz="2400" b="1" dirty="0">
                <a:latin typeface="Arial" panose="020B0604020202020204" pitchFamily="34" charset="0"/>
                <a:cs typeface="Arial" panose="020B0604020202020204" pitchFamily="34" charset="0"/>
              </a:rPr>
              <a:t>		</a:t>
            </a:r>
            <a:r>
              <a:rPr lang="en-US" sz="2400" b="1" dirty="0">
                <a:solidFill>
                  <a:srgbClr val="FFC000"/>
                </a:solidFill>
                <a:latin typeface="Arial" panose="020B0604020202020204" pitchFamily="34" charset="0"/>
                <a:cs typeface="Arial" panose="020B0604020202020204" pitchFamily="34" charset="0"/>
              </a:rPr>
              <a:t>1Tim. 3:7</a:t>
            </a:r>
            <a:r>
              <a:rPr lang="en-US" sz="2400" b="1" dirty="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También es necesario que tenga buen </a:t>
            </a:r>
            <a:r>
              <a:rPr lang="es-ES" sz="2400" b="1" i="1" dirty="0" err="1" smtClean="0">
                <a:latin typeface="Arial" panose="020B0604020202020204" pitchFamily="34" charset="0"/>
                <a:cs typeface="Arial" panose="020B0604020202020204" pitchFamily="34" charset="0"/>
              </a:rPr>
              <a:t>testi-monio</a:t>
            </a:r>
            <a:r>
              <a:rPr lang="es-ES" sz="2400" b="1" i="1" dirty="0" smtClean="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de los de afuera, para que no caiga en descrédito y en lazo del </a:t>
            </a:r>
            <a:r>
              <a:rPr lang="es-ES" sz="2400" b="1" i="1" dirty="0" smtClean="0">
                <a:latin typeface="Arial" panose="020B0604020202020204" pitchFamily="34" charset="0"/>
                <a:cs typeface="Arial" panose="020B0604020202020204" pitchFamily="34" charset="0"/>
              </a:rPr>
              <a:t>diablo.</a:t>
            </a:r>
            <a:endParaRPr lang="en-US"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82654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457200"/>
            <a:ext cx="8915400" cy="1143000"/>
          </a:xfrm>
        </p:spPr>
        <p:txBody>
          <a:bodyPr/>
          <a:lstStyle/>
          <a:p>
            <a:pPr>
              <a:tabLst>
                <a:tab pos="228600" algn="l"/>
                <a:tab pos="457200" algn="l"/>
              </a:tabLst>
            </a:pPr>
            <a:r>
              <a:rPr lang="en-US" sz="2400" b="1" i="1" spc="100" dirty="0" smtClean="0">
                <a:solidFill>
                  <a:schemeClr val="tx1"/>
                </a:solidFill>
                <a:effectLst/>
                <a:latin typeface="Arial" panose="020B0604020202020204" pitchFamily="34" charset="0"/>
                <a:cs typeface="Arial" panose="020B0604020202020204" pitchFamily="34" charset="0"/>
              </a:rPr>
              <a:t>		</a:t>
            </a:r>
            <a:r>
              <a:rPr lang="en-US" sz="2400" b="1" spc="100" dirty="0" smtClean="0">
                <a:solidFill>
                  <a:srgbClr val="FFC000"/>
                </a:solidFill>
                <a:effectLst/>
                <a:latin typeface="Arial" panose="020B0604020202020204" pitchFamily="34" charset="0"/>
                <a:cs typeface="Arial" panose="020B0604020202020204" pitchFamily="34" charset="0"/>
              </a:rPr>
              <a:t>2 Tim. 2:26</a:t>
            </a:r>
            <a:r>
              <a:rPr lang="en-US" sz="2400" b="1" spc="100" dirty="0" smtClean="0">
                <a:solidFill>
                  <a:schemeClr val="tx1"/>
                </a:solidFill>
                <a:effectLst/>
                <a:latin typeface="Arial" panose="020B0604020202020204" pitchFamily="34" charset="0"/>
                <a:cs typeface="Arial" panose="020B0604020202020204" pitchFamily="34" charset="0"/>
              </a:rPr>
              <a:t>, </a:t>
            </a:r>
            <a:r>
              <a:rPr lang="es-ES" sz="2400" b="1" spc="100" dirty="0">
                <a:solidFill>
                  <a:schemeClr val="tx1"/>
                </a:solidFill>
                <a:effectLst/>
                <a:latin typeface="Arial" panose="020B0604020202020204" pitchFamily="34" charset="0"/>
                <a:cs typeface="Arial" panose="020B0604020202020204" pitchFamily="34" charset="0"/>
              </a:rPr>
              <a:t>y escapen del lazo del diablo, en que están cautivos a voluntad de él</a:t>
            </a:r>
            <a:r>
              <a:rPr lang="es-ES" sz="2400" b="1" spc="100" dirty="0" smtClean="0">
                <a:solidFill>
                  <a:schemeClr val="tx1"/>
                </a:solidFill>
                <a:effectLst/>
                <a:latin typeface="Arial" panose="020B0604020202020204" pitchFamily="34" charset="0"/>
                <a:cs typeface="Arial" panose="020B0604020202020204" pitchFamily="34" charset="0"/>
              </a:rPr>
              <a:t>.</a:t>
            </a:r>
            <a:endParaRPr lang="en-US" sz="2400" b="1" i="1" spc="100"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6200" y="1219200"/>
            <a:ext cx="8915400" cy="5105400"/>
          </a:xfrm>
        </p:spPr>
        <p:txBody>
          <a:bodyPr>
            <a:noAutofit/>
          </a:bodyPr>
          <a:lstStyle/>
          <a:p>
            <a:pPr>
              <a:tabLst>
                <a:tab pos="284163" algn="l"/>
                <a:tab pos="457200" algn="l"/>
                <a:tab pos="685800" algn="l"/>
              </a:tabLst>
            </a:pPr>
            <a:r>
              <a:rPr lang="en-US" sz="2400" b="1" i="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Sant. 4:7</a:t>
            </a:r>
            <a:r>
              <a:rPr lang="en-US" sz="2400" b="1" i="1" dirty="0" smtClean="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Someteos, pues, a Dios; resistid al diablo, y huirá de vosotros. </a:t>
            </a:r>
          </a:p>
          <a:p>
            <a:pPr>
              <a:tabLst>
                <a:tab pos="284163" algn="l"/>
                <a:tab pos="457200" algn="l"/>
                <a:tab pos="685800" algn="l"/>
              </a:tabLst>
            </a:pPr>
            <a:r>
              <a:rPr lang="en-US" sz="2400" b="1" i="1"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1 Ped. 5:8</a:t>
            </a:r>
            <a:r>
              <a:rPr lang="en-US" sz="2400" b="1" i="1" dirty="0" smtClean="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Sed sobrios, y velad; porque vuestro </a:t>
            </a:r>
            <a:r>
              <a:rPr lang="es-ES" sz="2400" b="1" i="1" dirty="0" err="1" smtClean="0">
                <a:latin typeface="Arial" panose="020B0604020202020204" pitchFamily="34" charset="0"/>
                <a:cs typeface="Arial" panose="020B0604020202020204" pitchFamily="34" charset="0"/>
              </a:rPr>
              <a:t>adver-sario</a:t>
            </a:r>
            <a:r>
              <a:rPr lang="es-ES" sz="2400" b="1" i="1" dirty="0" smtClean="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el diablo, como león rugiente, anda alrededor buscando a quien </a:t>
            </a:r>
            <a:r>
              <a:rPr lang="es-ES" sz="2400" b="1" i="1" dirty="0" smtClean="0">
                <a:latin typeface="Arial" panose="020B0604020202020204" pitchFamily="34" charset="0"/>
                <a:cs typeface="Arial" panose="020B0604020202020204" pitchFamily="34" charset="0"/>
              </a:rPr>
              <a:t>devorar</a:t>
            </a:r>
            <a:r>
              <a:rPr lang="es-ES" sz="2400" b="1" i="1" dirty="0">
                <a:latin typeface="Arial" panose="020B0604020202020204" pitchFamily="34" charset="0"/>
                <a:cs typeface="Arial" panose="020B0604020202020204" pitchFamily="34" charset="0"/>
              </a:rPr>
              <a:t>.</a:t>
            </a:r>
          </a:p>
          <a:p>
            <a:pPr>
              <a:tabLst>
                <a:tab pos="284163" algn="l"/>
                <a:tab pos="457200" algn="l"/>
                <a:tab pos="685800" algn="l"/>
              </a:tabLst>
            </a:pPr>
            <a:r>
              <a:rPr lang="en-US" sz="2400" b="1" i="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1 Jn. 3:8</a:t>
            </a:r>
            <a:r>
              <a:rPr lang="en-US" sz="2400" b="1" dirty="0" smtClean="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El que practica el pecado es del diablo; porque el diablo peca desde el principio. Para esto apareció el Hijo de Dios, para deshacer las obras del diablo. </a:t>
            </a:r>
          </a:p>
          <a:p>
            <a:pPr>
              <a:tabLst>
                <a:tab pos="284163" algn="l"/>
                <a:tab pos="457200" algn="l"/>
                <a:tab pos="685800" algn="l"/>
              </a:tabLst>
            </a:pPr>
            <a:endParaRPr lang="en-US" sz="2400" b="1" i="1" dirty="0" smtClean="0">
              <a:latin typeface="Arial" panose="020B0604020202020204" pitchFamily="34" charset="0"/>
              <a:cs typeface="Arial" panose="020B0604020202020204" pitchFamily="34" charset="0"/>
            </a:endParaRPr>
          </a:p>
          <a:p>
            <a:pPr marL="514350" indent="-514350">
              <a:buAutoNum type="romanUcPeriod" startAt="5"/>
              <a:tabLst>
                <a:tab pos="284163" algn="l"/>
                <a:tab pos="457200" algn="l"/>
                <a:tab pos="685800" algn="l"/>
              </a:tabLst>
            </a:pPr>
            <a:r>
              <a:rPr lang="en-US" sz="2400" b="1" dirty="0" smtClean="0">
                <a:solidFill>
                  <a:srgbClr val="FFFF00"/>
                </a:solidFill>
                <a:latin typeface="Arial" panose="020B0604020202020204" pitchFamily="34" charset="0"/>
                <a:cs typeface="Arial" panose="020B0604020202020204" pitchFamily="34" charset="0"/>
              </a:rPr>
              <a:t>EL FIN DE SATANÁS, DEL DIABLO</a:t>
            </a:r>
            <a:r>
              <a:rPr lang="en-US" sz="2400" dirty="0" smtClean="0">
                <a:solidFill>
                  <a:srgbClr val="FFFF00"/>
                </a:solidFill>
                <a:latin typeface="Arial" panose="020B0604020202020204" pitchFamily="34" charset="0"/>
                <a:cs typeface="Arial" panose="020B0604020202020204" pitchFamily="34" charset="0"/>
              </a:rPr>
              <a:t>   </a:t>
            </a:r>
          </a:p>
          <a:p>
            <a:pPr>
              <a:tabLst>
                <a:tab pos="284163" algn="l"/>
                <a:tab pos="457200" algn="l"/>
                <a:tab pos="685800" algn="l"/>
              </a:tabLst>
            </a:pPr>
            <a:r>
              <a:rPr lang="en-US" sz="2400" b="1" i="1" dirty="0" smtClean="0">
                <a:solidFill>
                  <a:schemeClr val="tx1"/>
                </a:solidFill>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Apoc. 12:7-12</a:t>
            </a:r>
            <a:r>
              <a:rPr lang="en-US" sz="2400" b="1" dirty="0" smtClean="0">
                <a:solidFill>
                  <a:schemeClr val="tx1"/>
                </a:solidFill>
                <a:latin typeface="Arial" panose="020B0604020202020204" pitchFamily="34" charset="0"/>
                <a:cs typeface="Arial" panose="020B0604020202020204" pitchFamily="34" charset="0"/>
              </a:rPr>
              <a:t>, </a:t>
            </a:r>
            <a:r>
              <a:rPr lang="es-ES" sz="2400" b="1" i="1" dirty="0">
                <a:solidFill>
                  <a:schemeClr val="tx1"/>
                </a:solidFill>
                <a:latin typeface="Arial" panose="020B0604020202020204" pitchFamily="34" charset="0"/>
                <a:cs typeface="Arial" panose="020B0604020202020204" pitchFamily="34" charset="0"/>
              </a:rPr>
              <a:t>Después hubo una gran batalla en el cielo: Miguel y sus ángeles luchaban contra el dragón; y luchaban el dragón y sus ángeles; </a:t>
            </a:r>
            <a:r>
              <a:rPr lang="es-ES" sz="2400" b="1" i="1" dirty="0" smtClean="0">
                <a:solidFill>
                  <a:schemeClr val="tx1"/>
                </a:solidFill>
                <a:latin typeface="Arial" panose="020B0604020202020204" pitchFamily="34" charset="0"/>
                <a:cs typeface="Arial" panose="020B0604020202020204" pitchFamily="34" charset="0"/>
              </a:rPr>
              <a:t> ….</a:t>
            </a:r>
          </a:p>
          <a:p>
            <a:pPr>
              <a:tabLst>
                <a:tab pos="284163" algn="l"/>
                <a:tab pos="457200" algn="l"/>
                <a:tab pos="685800" algn="l"/>
              </a:tabLst>
            </a:pPr>
            <a:r>
              <a:rPr lang="es-ES" sz="2400" b="1" i="1" dirty="0">
                <a:solidFill>
                  <a:schemeClr val="tx1"/>
                </a:solidFill>
                <a:latin typeface="Arial" panose="020B0604020202020204" pitchFamily="34" charset="0"/>
                <a:cs typeface="Arial" panose="020B0604020202020204" pitchFamily="34" charset="0"/>
              </a:rPr>
              <a:t>	8 </a:t>
            </a:r>
            <a:r>
              <a:rPr lang="es-ES" sz="2400" b="1" i="1" dirty="0" smtClean="0">
                <a:solidFill>
                  <a:schemeClr val="tx1"/>
                </a:solidFill>
                <a:latin typeface="Arial" panose="020B0604020202020204" pitchFamily="34" charset="0"/>
                <a:cs typeface="Arial" panose="020B0604020202020204" pitchFamily="34" charset="0"/>
              </a:rPr>
              <a:t> pero </a:t>
            </a:r>
            <a:r>
              <a:rPr lang="es-ES" sz="2400" b="1" i="1" dirty="0">
                <a:solidFill>
                  <a:schemeClr val="tx1"/>
                </a:solidFill>
                <a:latin typeface="Arial" panose="020B0604020202020204" pitchFamily="34" charset="0"/>
                <a:cs typeface="Arial" panose="020B0604020202020204" pitchFamily="34" charset="0"/>
              </a:rPr>
              <a:t>no prevalecieron, ni se halló ya lugar para ellos en el cielo. </a:t>
            </a:r>
            <a:r>
              <a:rPr lang="es-ES" sz="2400" b="1" i="1" dirty="0" smtClean="0">
                <a:solidFill>
                  <a:schemeClr val="tx1"/>
                </a:solidFill>
                <a:latin typeface="Arial" panose="020B0604020202020204" pitchFamily="34" charset="0"/>
                <a:cs typeface="Arial" panose="020B0604020202020204" pitchFamily="34" charset="0"/>
              </a:rPr>
              <a:t>….</a:t>
            </a:r>
            <a:endParaRPr lang="es-ES" sz="2400" b="1" i="1" dirty="0">
              <a:solidFill>
                <a:schemeClr val="tx1"/>
              </a:solidFill>
              <a:latin typeface="Arial" panose="020B0604020202020204" pitchFamily="34" charset="0"/>
              <a:cs typeface="Arial" panose="020B0604020202020204" pitchFamily="34" charset="0"/>
            </a:endParaRPr>
          </a:p>
          <a:p>
            <a:pPr>
              <a:tabLst>
                <a:tab pos="284163" algn="l"/>
                <a:tab pos="457200" algn="l"/>
                <a:tab pos="685800" algn="l"/>
              </a:tabLst>
            </a:pPr>
            <a:endParaRPr lang="en-US"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26529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81000"/>
            <a:ext cx="8991600" cy="1371600"/>
          </a:xfrm>
        </p:spPr>
        <p:txBody>
          <a:bodyPr/>
          <a:lstStyle/>
          <a:p>
            <a:pPr>
              <a:tabLst>
                <a:tab pos="228600" algn="l"/>
                <a:tab pos="457200" algn="l"/>
              </a:tabLst>
            </a:pPr>
            <a:r>
              <a:rPr lang="en-US" sz="2400" b="1" i="1" spc="0" dirty="0" smtClean="0">
                <a:solidFill>
                  <a:schemeClr val="tx1"/>
                </a:solidFill>
                <a:effectLst/>
                <a:latin typeface="Arial" panose="020B0604020202020204" pitchFamily="34" charset="0"/>
                <a:cs typeface="Arial" panose="020B0604020202020204" pitchFamily="34" charset="0"/>
              </a:rPr>
              <a:t>   9  </a:t>
            </a:r>
            <a:r>
              <a:rPr lang="es-ES" sz="2400" b="1" i="1" spc="0" dirty="0">
                <a:solidFill>
                  <a:schemeClr val="tx1"/>
                </a:solidFill>
                <a:effectLst/>
                <a:latin typeface="Arial" panose="020B0604020202020204" pitchFamily="34" charset="0"/>
                <a:cs typeface="Arial" panose="020B0604020202020204" pitchFamily="34" charset="0"/>
              </a:rPr>
              <a:t>Y fue lanzado fuera el gran dragón, la serpiente antigua, que se llama diablo y Satanás, el cual engaña al mundo </a:t>
            </a:r>
            <a:r>
              <a:rPr lang="es-ES" sz="2400" b="1" i="1" spc="0" dirty="0" smtClean="0">
                <a:solidFill>
                  <a:schemeClr val="tx1"/>
                </a:solidFill>
                <a:effectLst/>
                <a:latin typeface="Arial" panose="020B0604020202020204" pitchFamily="34" charset="0"/>
                <a:cs typeface="Arial" panose="020B0604020202020204" pitchFamily="34" charset="0"/>
              </a:rPr>
              <a:t>ente-ro</a:t>
            </a:r>
            <a:r>
              <a:rPr lang="es-ES" sz="2400" b="1" i="1" spc="0" dirty="0">
                <a:solidFill>
                  <a:schemeClr val="tx1"/>
                </a:solidFill>
                <a:effectLst/>
                <a:latin typeface="Arial" panose="020B0604020202020204" pitchFamily="34" charset="0"/>
                <a:cs typeface="Arial" panose="020B0604020202020204" pitchFamily="34" charset="0"/>
              </a:rPr>
              <a:t>; fue arrojado a la tierra, y sus ángeles fueron arrojados con </a:t>
            </a:r>
            <a:r>
              <a:rPr lang="es-ES" sz="2400" b="1" i="1" spc="0" dirty="0" smtClean="0">
                <a:solidFill>
                  <a:schemeClr val="tx1"/>
                </a:solidFill>
                <a:effectLst/>
                <a:latin typeface="Arial" panose="020B0604020202020204" pitchFamily="34" charset="0"/>
                <a:cs typeface="Arial" panose="020B0604020202020204" pitchFamily="34" charset="0"/>
              </a:rPr>
              <a:t>él.</a:t>
            </a:r>
            <a:endParaRPr lang="en-US" sz="2400" b="1" i="1" spc="0"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6200" y="1752600"/>
            <a:ext cx="8991600" cy="3962400"/>
          </a:xfrm>
        </p:spPr>
        <p:txBody>
          <a:bodyPr>
            <a:noAutofit/>
          </a:bodyPr>
          <a:lstStyle/>
          <a:p>
            <a:pPr>
              <a:lnSpc>
                <a:spcPts val="2500"/>
              </a:lnSpc>
              <a:tabLst>
                <a:tab pos="228600" algn="l"/>
                <a:tab pos="457200" algn="l"/>
              </a:tabLst>
            </a:pPr>
            <a:r>
              <a:rPr lang="en-US" sz="2400" b="1" i="1" dirty="0" smtClean="0">
                <a:latin typeface="Arial" panose="020B0604020202020204" pitchFamily="34" charset="0"/>
                <a:cs typeface="Arial" panose="020B0604020202020204" pitchFamily="34" charset="0"/>
              </a:rPr>
              <a:t>	10  </a:t>
            </a:r>
            <a:r>
              <a:rPr lang="es-ES" sz="2400" b="1" i="1" dirty="0">
                <a:latin typeface="Arial" panose="020B0604020202020204" pitchFamily="34" charset="0"/>
                <a:cs typeface="Arial" panose="020B0604020202020204" pitchFamily="34" charset="0"/>
              </a:rPr>
              <a:t>Entonces oí una gran voz en el cielo, que decía: </a:t>
            </a:r>
            <a:r>
              <a:rPr lang="es-ES" sz="2400" b="1" i="1" u="sng" dirty="0">
                <a:solidFill>
                  <a:srgbClr val="FFFF00"/>
                </a:solidFill>
                <a:latin typeface="Arial" panose="020B0604020202020204" pitchFamily="34" charset="0"/>
                <a:cs typeface="Arial" panose="020B0604020202020204" pitchFamily="34" charset="0"/>
              </a:rPr>
              <a:t>Ahora</a:t>
            </a:r>
            <a:r>
              <a:rPr lang="es-ES" sz="2400" b="1" i="1" dirty="0">
                <a:solidFill>
                  <a:srgbClr val="FFFF00"/>
                </a:solidFill>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ha venido la salvación, el poder, y el reino de nuestro Dios, y la autoridad de su Cristo; porque ha sido lanzado fuera el acusador de nuestros hermanos, el que los acusaba delante de nuestro Dios día y </a:t>
            </a:r>
            <a:r>
              <a:rPr lang="es-ES" sz="2400" b="1" i="1" dirty="0" smtClean="0">
                <a:latin typeface="Arial" panose="020B0604020202020204" pitchFamily="34" charset="0"/>
                <a:cs typeface="Arial" panose="020B0604020202020204" pitchFamily="34" charset="0"/>
              </a:rPr>
              <a:t>noche.</a:t>
            </a:r>
            <a:endParaRPr lang="en-US" sz="2400" b="1" i="1" dirty="0">
              <a:latin typeface="Arial" panose="020B0604020202020204" pitchFamily="34" charset="0"/>
              <a:cs typeface="Arial" panose="020B0604020202020204" pitchFamily="34" charset="0"/>
            </a:endParaRPr>
          </a:p>
          <a:p>
            <a:pPr>
              <a:lnSpc>
                <a:spcPts val="2500"/>
              </a:lnSpc>
              <a:tabLst>
                <a:tab pos="228600" algn="l"/>
                <a:tab pos="457200" algn="l"/>
              </a:tabLst>
            </a:pPr>
            <a:r>
              <a:rPr lang="en-US" sz="2400" b="1" i="1" dirty="0">
                <a:latin typeface="Arial" panose="020B0604020202020204" pitchFamily="34" charset="0"/>
                <a:cs typeface="Arial" panose="020B0604020202020204" pitchFamily="34" charset="0"/>
              </a:rPr>
              <a:t>	</a:t>
            </a:r>
            <a:r>
              <a:rPr lang="en-US" sz="2400" b="1" i="1" dirty="0" smtClean="0">
                <a:latin typeface="Arial" panose="020B0604020202020204" pitchFamily="34" charset="0"/>
                <a:cs typeface="Arial" panose="020B0604020202020204" pitchFamily="34" charset="0"/>
              </a:rPr>
              <a:t>11  </a:t>
            </a:r>
            <a:r>
              <a:rPr lang="es-ES" sz="2400" b="1" i="1" dirty="0">
                <a:latin typeface="Arial" panose="020B0604020202020204" pitchFamily="34" charset="0"/>
                <a:cs typeface="Arial" panose="020B0604020202020204" pitchFamily="34" charset="0"/>
              </a:rPr>
              <a:t>Y ellos le han vencido por medio de la sangre del Cordero y de la palabra del testimonio de ellos, y </a:t>
            </a:r>
            <a:r>
              <a:rPr lang="es-ES" sz="2400" b="1" i="1" dirty="0" err="1" smtClean="0">
                <a:latin typeface="Arial" panose="020B0604020202020204" pitchFamily="34" charset="0"/>
                <a:cs typeface="Arial" panose="020B0604020202020204" pitchFamily="34" charset="0"/>
              </a:rPr>
              <a:t>menospre</a:t>
            </a:r>
            <a:r>
              <a:rPr lang="es-ES" sz="2400" b="1" i="1" dirty="0" smtClean="0">
                <a:latin typeface="Arial" panose="020B0604020202020204" pitchFamily="34" charset="0"/>
                <a:cs typeface="Arial" panose="020B0604020202020204" pitchFamily="34" charset="0"/>
              </a:rPr>
              <a:t>-ciaron </a:t>
            </a:r>
            <a:r>
              <a:rPr lang="es-ES" sz="2400" b="1" i="1" dirty="0">
                <a:latin typeface="Arial" panose="020B0604020202020204" pitchFamily="34" charset="0"/>
                <a:cs typeface="Arial" panose="020B0604020202020204" pitchFamily="34" charset="0"/>
              </a:rPr>
              <a:t>sus vidas hasta la muerte. </a:t>
            </a:r>
            <a:endParaRPr lang="es-ES" sz="2400" b="1" i="1" dirty="0" smtClean="0">
              <a:latin typeface="Arial" panose="020B0604020202020204" pitchFamily="34" charset="0"/>
              <a:cs typeface="Arial" panose="020B0604020202020204" pitchFamily="34" charset="0"/>
            </a:endParaRPr>
          </a:p>
          <a:p>
            <a:pPr>
              <a:lnSpc>
                <a:spcPts val="2500"/>
              </a:lnSpc>
              <a:tabLst>
                <a:tab pos="228600" algn="l"/>
                <a:tab pos="457200" algn="l"/>
              </a:tabLst>
            </a:pPr>
            <a:r>
              <a:rPr lang="en-US" sz="2400" b="1" i="1" dirty="0" smtClean="0">
                <a:latin typeface="Arial" panose="020B0604020202020204" pitchFamily="34" charset="0"/>
                <a:cs typeface="Arial" panose="020B0604020202020204" pitchFamily="34" charset="0"/>
              </a:rPr>
              <a:t>	12  </a:t>
            </a:r>
            <a:r>
              <a:rPr lang="es-ES" sz="2400" b="1" i="1" dirty="0">
                <a:latin typeface="Arial" panose="020B0604020202020204" pitchFamily="34" charset="0"/>
                <a:cs typeface="Arial" panose="020B0604020202020204" pitchFamily="34" charset="0"/>
              </a:rPr>
              <a:t>Por lo cual alegraos, cielos, y los que moráis en ellos. ¡Ay de los moradores de la tierra y del mar! porque el diablo ha descendido a vosotros con gran ira, sabiendo que tiene poco tiempo</a:t>
            </a:r>
            <a:r>
              <a:rPr lang="es-ES" sz="2400" b="1" i="1" dirty="0" smtClean="0">
                <a:latin typeface="Arial" panose="020B0604020202020204" pitchFamily="34" charset="0"/>
                <a:cs typeface="Arial" panose="020B0604020202020204" pitchFamily="34" charset="0"/>
              </a:rPr>
              <a:t>.</a:t>
            </a:r>
            <a:endParaRPr lang="en-US"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21477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8534400" cy="1143000"/>
          </a:xfrm>
        </p:spPr>
        <p:txBody>
          <a:bodyPr/>
          <a:lstStyle/>
          <a:p>
            <a:pPr>
              <a:tabLst>
                <a:tab pos="228600" algn="l"/>
                <a:tab pos="457200" algn="l"/>
              </a:tabLst>
            </a:pPr>
            <a:r>
              <a:rPr lang="en-US" sz="2400" b="1" spc="100" dirty="0">
                <a:solidFill>
                  <a:schemeClr val="tx1"/>
                </a:solidFill>
                <a:effectLst/>
                <a:latin typeface="Arial" panose="020B0604020202020204" pitchFamily="34" charset="0"/>
                <a:cs typeface="Arial" panose="020B0604020202020204" pitchFamily="34" charset="0"/>
              </a:rPr>
              <a:t>	</a:t>
            </a:r>
            <a:r>
              <a:rPr lang="en-US" sz="2400" b="1" spc="100" dirty="0" smtClean="0">
                <a:solidFill>
                  <a:schemeClr val="tx1"/>
                </a:solidFill>
                <a:effectLst/>
                <a:latin typeface="Arial" panose="020B0604020202020204" pitchFamily="34" charset="0"/>
                <a:cs typeface="Arial" panose="020B0604020202020204" pitchFamily="34" charset="0"/>
              </a:rPr>
              <a:t>¿</a:t>
            </a:r>
            <a:r>
              <a:rPr lang="en-US" sz="2400" b="1" spc="100" dirty="0" err="1" smtClean="0">
                <a:solidFill>
                  <a:schemeClr val="tx1"/>
                </a:solidFill>
                <a:effectLst/>
                <a:latin typeface="Arial" panose="020B0604020202020204" pitchFamily="34" charset="0"/>
                <a:cs typeface="Arial" panose="020B0604020202020204" pitchFamily="34" charset="0"/>
              </a:rPr>
              <a:t>Por</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qué</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i="1" spc="100" dirty="0" err="1" smtClean="0">
                <a:solidFill>
                  <a:srgbClr val="FFFF00"/>
                </a:solidFill>
                <a:effectLst/>
                <a:latin typeface="Arial" panose="020B0604020202020204" pitchFamily="34" charset="0"/>
                <a:cs typeface="Arial" panose="020B0604020202020204" pitchFamily="34" charset="0"/>
              </a:rPr>
              <a:t>ahora</a:t>
            </a:r>
            <a:r>
              <a:rPr lang="en-US" sz="2400" b="1" i="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Porque</a:t>
            </a:r>
            <a:r>
              <a:rPr lang="en-US" sz="2400" b="1" spc="100" dirty="0" smtClean="0">
                <a:solidFill>
                  <a:schemeClr val="tx1"/>
                </a:solidFill>
                <a:effectLst/>
                <a:latin typeface="Arial" panose="020B0604020202020204" pitchFamily="34" charset="0"/>
                <a:cs typeface="Arial" panose="020B0604020202020204" pitchFamily="34" charset="0"/>
              </a:rPr>
              <a:t> Cristo ha </a:t>
            </a:r>
            <a:r>
              <a:rPr lang="en-US" sz="2400" b="1" spc="100" dirty="0" err="1" smtClean="0">
                <a:solidFill>
                  <a:schemeClr val="tx1"/>
                </a:solidFill>
                <a:effectLst/>
                <a:latin typeface="Arial" panose="020B0604020202020204" pitchFamily="34" charset="0"/>
                <a:cs typeface="Arial" panose="020B0604020202020204" pitchFamily="34" charset="0"/>
              </a:rPr>
              <a:t>muerto</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por</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nues-tros</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pecados</a:t>
            </a:r>
            <a:r>
              <a:rPr lang="en-US" sz="2400" b="1" spc="100" dirty="0" smtClean="0">
                <a:solidFill>
                  <a:schemeClr val="tx1"/>
                </a:solidFill>
                <a:effectLst/>
                <a:latin typeface="Arial" panose="020B0604020202020204" pitchFamily="34" charset="0"/>
                <a:cs typeface="Arial" panose="020B0604020202020204" pitchFamily="34" charset="0"/>
              </a:rPr>
              <a:t> y </a:t>
            </a:r>
            <a:r>
              <a:rPr lang="en-US" sz="2400" b="1" spc="100" dirty="0" err="1" smtClean="0">
                <a:solidFill>
                  <a:schemeClr val="tx1"/>
                </a:solidFill>
                <a:effectLst/>
                <a:latin typeface="Arial" panose="020B0604020202020204" pitchFamily="34" charset="0"/>
                <a:cs typeface="Arial" panose="020B0604020202020204" pitchFamily="34" charset="0"/>
              </a:rPr>
              <a:t>está</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sentado</a:t>
            </a:r>
            <a:r>
              <a:rPr lang="en-US" sz="2400" b="1" spc="100" dirty="0" smtClean="0">
                <a:solidFill>
                  <a:schemeClr val="tx1"/>
                </a:solidFill>
                <a:effectLst/>
                <a:latin typeface="Arial" panose="020B0604020202020204" pitchFamily="34" charset="0"/>
                <a:cs typeface="Arial" panose="020B0604020202020204" pitchFamily="34" charset="0"/>
              </a:rPr>
              <a:t> a la </a:t>
            </a:r>
            <a:r>
              <a:rPr lang="en-US" sz="2400" b="1" spc="100" dirty="0" err="1" smtClean="0">
                <a:solidFill>
                  <a:schemeClr val="tx1"/>
                </a:solidFill>
                <a:effectLst/>
                <a:latin typeface="Arial" panose="020B0604020202020204" pitchFamily="34" charset="0"/>
                <a:cs typeface="Arial" panose="020B0604020202020204" pitchFamily="34" charset="0"/>
              </a:rPr>
              <a:t>diestra</a:t>
            </a:r>
            <a:r>
              <a:rPr lang="en-US" sz="2400" b="1" spc="100" dirty="0" smtClean="0">
                <a:solidFill>
                  <a:schemeClr val="tx1"/>
                </a:solidFill>
                <a:effectLst/>
                <a:latin typeface="Arial" panose="020B0604020202020204" pitchFamily="34" charset="0"/>
                <a:cs typeface="Arial" panose="020B0604020202020204" pitchFamily="34" charset="0"/>
              </a:rPr>
              <a:t> de Dios </a:t>
            </a:r>
            <a:r>
              <a:rPr lang="en-US" sz="2400" b="1" spc="100" dirty="0" err="1" smtClean="0">
                <a:solidFill>
                  <a:schemeClr val="tx1"/>
                </a:solidFill>
                <a:effectLst/>
                <a:latin typeface="Arial" panose="020B0604020202020204" pitchFamily="34" charset="0"/>
                <a:cs typeface="Arial" panose="020B0604020202020204" pitchFamily="34" charset="0"/>
              </a:rPr>
              <a:t>en</a:t>
            </a:r>
            <a:r>
              <a:rPr lang="en-US" sz="2400" b="1" spc="100" dirty="0" smtClean="0">
                <a:solidFill>
                  <a:schemeClr val="tx1"/>
                </a:solidFill>
                <a:effectLst/>
                <a:latin typeface="Arial" panose="020B0604020202020204" pitchFamily="34" charset="0"/>
                <a:cs typeface="Arial" panose="020B0604020202020204" pitchFamily="34" charset="0"/>
              </a:rPr>
              <a:t> el </a:t>
            </a:r>
            <a:r>
              <a:rPr lang="en-US" sz="2400" b="1" spc="100" dirty="0" err="1" smtClean="0">
                <a:solidFill>
                  <a:schemeClr val="tx1"/>
                </a:solidFill>
                <a:effectLst/>
                <a:latin typeface="Arial" panose="020B0604020202020204" pitchFamily="34" charset="0"/>
                <a:cs typeface="Arial" panose="020B0604020202020204" pitchFamily="34" charset="0"/>
              </a:rPr>
              <a:t>cielo</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smtClean="0">
                <a:solidFill>
                  <a:srgbClr val="FFC000"/>
                </a:solidFill>
                <a:effectLst/>
                <a:latin typeface="Arial" panose="020B0604020202020204" pitchFamily="34" charset="0"/>
                <a:cs typeface="Arial" panose="020B0604020202020204" pitchFamily="34" charset="0"/>
              </a:rPr>
              <a:t>Col. 2:15</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i="1" spc="100" dirty="0" smtClean="0">
                <a:solidFill>
                  <a:schemeClr val="tx1"/>
                </a:solidFill>
                <a:effectLst/>
                <a:latin typeface="Arial" panose="020B0604020202020204" pitchFamily="34" charset="0"/>
                <a:cs typeface="Arial" panose="020B0604020202020204" pitchFamily="34" charset="0"/>
              </a:rPr>
              <a:t> </a:t>
            </a:r>
            <a:endParaRPr lang="en-US" sz="2400" b="1" i="1" spc="100"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04800" y="1524000"/>
            <a:ext cx="8534400" cy="4648200"/>
          </a:xfrm>
        </p:spPr>
        <p:txBody>
          <a:bodyPr>
            <a:noAutofit/>
          </a:bodyPr>
          <a:lstStyle/>
          <a:p>
            <a:pPr>
              <a:spcAft>
                <a:spcPts val="600"/>
              </a:spcAft>
              <a:tabLst>
                <a:tab pos="284163" algn="l"/>
                <a:tab pos="457200" algn="l"/>
                <a:tab pos="685800" algn="l"/>
              </a:tabLst>
            </a:pPr>
            <a:r>
              <a:rPr lang="en-US" sz="2400" b="1" i="1" dirty="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 y despojando a los principados y a las potestades, los exhibió públicamente, triunfando sobre ellos en la </a:t>
            </a:r>
            <a:r>
              <a:rPr lang="es-ES" sz="2400" b="1" i="1" dirty="0" smtClean="0">
                <a:latin typeface="Arial" panose="020B0604020202020204" pitchFamily="34" charset="0"/>
                <a:cs typeface="Arial" panose="020B0604020202020204" pitchFamily="34" charset="0"/>
              </a:rPr>
              <a:t>cruz.</a:t>
            </a:r>
          </a:p>
          <a:p>
            <a:pPr>
              <a:spcAft>
                <a:spcPts val="600"/>
              </a:spcAft>
              <a:tabLst>
                <a:tab pos="284163" algn="l"/>
                <a:tab pos="457200" algn="l"/>
                <a:tab pos="685800" algn="l"/>
              </a:tabLst>
            </a:pPr>
            <a:r>
              <a:rPr lang="es-ES" sz="2400" b="1" i="1" dirty="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Apoc. </a:t>
            </a:r>
            <a:r>
              <a:rPr lang="en-US" sz="2400" b="1" dirty="0">
                <a:solidFill>
                  <a:srgbClr val="FFC000"/>
                </a:solidFill>
                <a:latin typeface="Arial" panose="020B0604020202020204" pitchFamily="34" charset="0"/>
                <a:cs typeface="Arial" panose="020B0604020202020204" pitchFamily="34" charset="0"/>
              </a:rPr>
              <a:t>20:10</a:t>
            </a:r>
            <a:r>
              <a:rPr lang="en-US" sz="2400" b="1" dirty="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Y el diablo que los engañaba fue lanzado en el lago de fuego y azufre, donde estaban la bestia y el falso profeta; y serán atormentados día y noche por los siglos de los </a:t>
            </a:r>
            <a:r>
              <a:rPr lang="es-ES" sz="2400" b="1" i="1" dirty="0" smtClean="0">
                <a:latin typeface="Arial" panose="020B0604020202020204" pitchFamily="34" charset="0"/>
                <a:cs typeface="Arial" panose="020B0604020202020204" pitchFamily="34" charset="0"/>
              </a:rPr>
              <a:t>siglos.</a:t>
            </a:r>
            <a:endParaRPr lang="en-US" sz="2400" b="1" dirty="0">
              <a:latin typeface="Arial" panose="020B0604020202020204" pitchFamily="34" charset="0"/>
              <a:cs typeface="Arial" panose="020B0604020202020204" pitchFamily="34" charset="0"/>
            </a:endParaRPr>
          </a:p>
          <a:p>
            <a:pPr>
              <a:spcAft>
                <a:spcPts val="600"/>
              </a:spcAft>
              <a:tabLst>
                <a:tab pos="284163" algn="l"/>
                <a:tab pos="457200" algn="l"/>
                <a:tab pos="685800" algn="l"/>
              </a:tabLst>
            </a:pPr>
            <a:r>
              <a:rPr lang="en-US" sz="2400" b="1" dirty="0" smtClean="0">
                <a:latin typeface="Arial" panose="020B0604020202020204" pitchFamily="34" charset="0"/>
                <a:cs typeface="Arial" panose="020B0604020202020204" pitchFamily="34" charset="0"/>
              </a:rPr>
              <a:t>	 El </a:t>
            </a:r>
            <a:r>
              <a:rPr lang="en-US" sz="2400" b="1" dirty="0" err="1" smtClean="0">
                <a:latin typeface="Arial" panose="020B0604020202020204" pitchFamily="34" charset="0"/>
                <a:cs typeface="Arial" panose="020B0604020202020204" pitchFamily="34" charset="0"/>
              </a:rPr>
              <a:t>infierno</a:t>
            </a:r>
            <a:r>
              <a:rPr lang="en-US" sz="2400" b="1" dirty="0" smtClean="0">
                <a:latin typeface="Arial" panose="020B0604020202020204" pitchFamily="34" charset="0"/>
                <a:cs typeface="Arial" panose="020B0604020202020204" pitchFamily="34" charset="0"/>
              </a:rPr>
              <a:t> ha </a:t>
            </a:r>
            <a:r>
              <a:rPr lang="en-US" sz="2400" b="1" dirty="0" err="1" smtClean="0">
                <a:latin typeface="Arial" panose="020B0604020202020204" pitchFamily="34" charset="0"/>
                <a:cs typeface="Arial" panose="020B0604020202020204" pitchFamily="34" charset="0"/>
              </a:rPr>
              <a:t>sido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preparado</a:t>
            </a:r>
            <a:r>
              <a:rPr lang="en-US" sz="2400" b="1" dirty="0" smtClean="0">
                <a:latin typeface="Arial" panose="020B0604020202020204" pitchFamily="34" charset="0"/>
                <a:cs typeface="Arial" panose="020B0604020202020204" pitchFamily="34" charset="0"/>
              </a:rPr>
              <a:t> para el Diablo y </a:t>
            </a:r>
            <a:r>
              <a:rPr lang="en-US" sz="2400" b="1" dirty="0" err="1" smtClean="0">
                <a:latin typeface="Arial" panose="020B0604020202020204" pitchFamily="34" charset="0"/>
                <a:cs typeface="Arial" panose="020B0604020202020204" pitchFamily="34" charset="0"/>
              </a:rPr>
              <a:t>sus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ánge</a:t>
            </a:r>
            <a:r>
              <a:rPr lang="en-US" sz="2400" b="1" dirty="0" smtClean="0">
                <a:latin typeface="Arial" panose="020B0604020202020204" pitchFamily="34" charset="0"/>
                <a:cs typeface="Arial" panose="020B0604020202020204" pitchFamily="34" charset="0"/>
              </a:rPr>
              <a:t>-les, </a:t>
            </a:r>
            <a:r>
              <a:rPr lang="en-US" sz="2400" b="1" dirty="0" err="1" smtClean="0">
                <a:latin typeface="Arial" panose="020B0604020202020204" pitchFamily="34" charset="0"/>
                <a:cs typeface="Arial" panose="020B0604020202020204" pitchFamily="34" charset="0"/>
              </a:rPr>
              <a:t>pero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los</a:t>
            </a:r>
            <a:r>
              <a:rPr lang="en-US" sz="2400" b="1" dirty="0" smtClean="0">
                <a:latin typeface="Arial" panose="020B0604020202020204" pitchFamily="34" charset="0"/>
                <a:cs typeface="Arial" panose="020B0604020202020204" pitchFamily="34" charset="0"/>
              </a:rPr>
              <a:t> que se </a:t>
            </a:r>
            <a:r>
              <a:rPr lang="en-US" sz="2400" b="1" dirty="0" err="1" smtClean="0">
                <a:latin typeface="Arial" panose="020B0604020202020204" pitchFamily="34" charset="0"/>
                <a:cs typeface="Arial" panose="020B0604020202020204" pitchFamily="34" charset="0"/>
              </a:rPr>
              <a:t>someten</a:t>
            </a:r>
            <a:r>
              <a:rPr lang="en-US" sz="2400" b="1" dirty="0" smtClean="0">
                <a:latin typeface="Arial" panose="020B0604020202020204" pitchFamily="34" charset="0"/>
                <a:cs typeface="Arial" panose="020B0604020202020204" pitchFamily="34" charset="0"/>
              </a:rPr>
              <a:t> a </a:t>
            </a:r>
            <a:r>
              <a:rPr lang="en-US" sz="2400" b="1" dirty="0" err="1" smtClean="0">
                <a:latin typeface="Arial" panose="020B0604020202020204" pitchFamily="34" charset="0"/>
                <a:cs typeface="Arial" panose="020B0604020202020204" pitchFamily="34" charset="0"/>
              </a:rPr>
              <a:t>él</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participarán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su</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destino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eterno</a:t>
            </a:r>
            <a:r>
              <a:rPr lang="en-US" sz="2400" b="1" dirty="0">
                <a:latin typeface="Arial" panose="020B0604020202020204" pitchFamily="34" charset="0"/>
                <a:cs typeface="Arial" panose="020B0604020202020204" pitchFamily="34" charset="0"/>
              </a:rPr>
              <a:t>!</a:t>
            </a:r>
            <a:r>
              <a:rPr lang="en-US" sz="2400" b="1" dirty="0" smtClean="0">
                <a:latin typeface="Arial" panose="020B0604020202020204" pitchFamily="34" charset="0"/>
                <a:cs typeface="Arial" panose="020B0604020202020204" pitchFamily="34" charset="0"/>
              </a:rPr>
              <a:t>  ….</a:t>
            </a:r>
          </a:p>
          <a:p>
            <a:pPr>
              <a:spcAft>
                <a:spcPts val="600"/>
              </a:spcAft>
              <a:tabLst>
                <a:tab pos="284163" algn="l"/>
                <a:tab pos="457200" algn="l"/>
                <a:tab pos="685800" algn="l"/>
              </a:tabLst>
            </a:pPr>
            <a:r>
              <a:rPr lang="en-US" sz="2400" b="1" dirty="0" smtClean="0">
                <a:solidFill>
                  <a:srgbClr val="FFC000"/>
                </a:solidFill>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Mat. </a:t>
            </a:r>
            <a:r>
              <a:rPr lang="en-US" sz="2400" b="1" dirty="0" smtClean="0">
                <a:solidFill>
                  <a:srgbClr val="FFC000"/>
                </a:solidFill>
                <a:latin typeface="Arial" panose="020B0604020202020204" pitchFamily="34" charset="0"/>
                <a:cs typeface="Arial" panose="020B0604020202020204" pitchFamily="34" charset="0"/>
              </a:rPr>
              <a:t>25:41,46</a:t>
            </a:r>
            <a:r>
              <a:rPr lang="en-US" sz="2400" b="1" dirty="0" smtClean="0">
                <a:latin typeface="Arial" panose="020B0604020202020204" pitchFamily="34" charset="0"/>
                <a:cs typeface="Arial" panose="020B0604020202020204" pitchFamily="34" charset="0"/>
              </a:rPr>
              <a:t>, </a:t>
            </a:r>
            <a:r>
              <a:rPr lang="es-ES" sz="2400" b="1" i="1" dirty="0" smtClean="0">
                <a:latin typeface="Arial" panose="020B0604020202020204" pitchFamily="34" charset="0"/>
                <a:cs typeface="Arial" panose="020B0604020202020204" pitchFamily="34" charset="0"/>
              </a:rPr>
              <a:t>Entonces dirá también a los de la </a:t>
            </a:r>
            <a:r>
              <a:rPr lang="es-ES" sz="2400" b="1" i="1" dirty="0" err="1" smtClean="0">
                <a:latin typeface="Arial" panose="020B0604020202020204" pitchFamily="34" charset="0"/>
                <a:cs typeface="Arial" panose="020B0604020202020204" pitchFamily="34" charset="0"/>
              </a:rPr>
              <a:t>izquier</a:t>
            </a:r>
            <a:r>
              <a:rPr lang="es-ES" sz="2400" b="1" i="1" dirty="0" smtClean="0">
                <a:latin typeface="Arial" panose="020B0604020202020204" pitchFamily="34" charset="0"/>
                <a:cs typeface="Arial" panose="020B0604020202020204" pitchFamily="34" charset="0"/>
              </a:rPr>
              <a:t>-da: Apartaos de mí, malditos, al fuego eterno preparado para el diablo y sus ángeles.</a:t>
            </a:r>
            <a:r>
              <a:rPr lang="en-US" sz="2400" b="1" i="1" dirty="0" smtClean="0">
                <a:latin typeface="Arial" panose="020B0604020202020204" pitchFamily="34" charset="0"/>
                <a:cs typeface="Arial" panose="020B0604020202020204" pitchFamily="34" charset="0"/>
              </a:rPr>
              <a:t>…  46  </a:t>
            </a:r>
            <a:r>
              <a:rPr lang="es-ES" sz="2400" b="1" i="1" dirty="0">
                <a:latin typeface="Arial" panose="020B0604020202020204" pitchFamily="34" charset="0"/>
                <a:cs typeface="Arial" panose="020B0604020202020204" pitchFamily="34" charset="0"/>
              </a:rPr>
              <a:t>E irán éstos al castigo eterno, y los justos a la vida eterna. </a:t>
            </a:r>
            <a:endParaRPr lang="en-US"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2478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534400" cy="2286000"/>
          </a:xfrm>
        </p:spPr>
        <p:txBody>
          <a:bodyPr/>
          <a:lstStyle/>
          <a:p>
            <a:pPr>
              <a:tabLst>
                <a:tab pos="228600" algn="l"/>
                <a:tab pos="457200" algn="l"/>
              </a:tabLst>
            </a:pPr>
            <a:endParaRPr lang="en-US" sz="2400" b="1" i="1" spc="100"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04800" y="2590799"/>
            <a:ext cx="8534400" cy="4114801"/>
          </a:xfrm>
        </p:spPr>
        <p:txBody>
          <a:bodyPr>
            <a:noAutofit/>
          </a:bodyPr>
          <a:lstStyle/>
          <a:p>
            <a:pPr>
              <a:tabLst>
                <a:tab pos="284163" algn="l"/>
                <a:tab pos="457200" algn="l"/>
                <a:tab pos="685800" algn="l"/>
              </a:tabLst>
            </a:pPr>
            <a:endParaRPr lang="en-US" sz="2400" b="1" i="1" dirty="0">
              <a:latin typeface="Arial" panose="020B0604020202020204" pitchFamily="34" charset="0"/>
              <a:cs typeface="Arial" panose="020B0604020202020204" pitchFamily="34" charset="0"/>
            </a:endParaRPr>
          </a:p>
        </p:txBody>
      </p:sp>
      <p:sp>
        <p:nvSpPr>
          <p:cNvPr id="4" name="Up Arrow 3"/>
          <p:cNvSpPr/>
          <p:nvPr/>
        </p:nvSpPr>
        <p:spPr bwMode="auto">
          <a:xfrm flipH="1">
            <a:off x="7772400" y="5791200"/>
            <a:ext cx="304800" cy="152401"/>
          </a:xfrm>
          <a:prstGeom prst="up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Tree>
    <p:extLst>
      <p:ext uri="{BB962C8B-B14F-4D97-AF65-F5344CB8AC3E}">
        <p14:creationId xmlns:p14="http://schemas.microsoft.com/office/powerpoint/2010/main" val="33240890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0999"/>
            <a:ext cx="8534400" cy="685801"/>
          </a:xfrm>
        </p:spPr>
        <p:txBody>
          <a:bodyPr/>
          <a:lstStyle/>
          <a:p>
            <a:pPr algn="ctr">
              <a:tabLst>
                <a:tab pos="228600" algn="l"/>
                <a:tab pos="457200" algn="l"/>
                <a:tab pos="685800" algn="l"/>
              </a:tabLst>
            </a:pPr>
            <a:r>
              <a:rPr lang="en-US" sz="3200" b="1" dirty="0" smtClean="0">
                <a:solidFill>
                  <a:srgbClr val="FFFF00"/>
                </a:solidFill>
                <a:effectLst/>
                <a:latin typeface="Arial" panose="020B0604020202020204" pitchFamily="34" charset="0"/>
                <a:cs typeface="Arial" panose="020B0604020202020204" pitchFamily="34" charset="0"/>
              </a:rPr>
              <a:t>¿</a:t>
            </a:r>
            <a:r>
              <a:rPr lang="en-US" sz="3200" b="1" dirty="0" err="1" smtClean="0">
                <a:solidFill>
                  <a:srgbClr val="FFFF00"/>
                </a:solidFill>
                <a:effectLst/>
                <a:latin typeface="Arial" panose="020B0604020202020204" pitchFamily="34" charset="0"/>
                <a:cs typeface="Arial" panose="020B0604020202020204" pitchFamily="34" charset="0"/>
              </a:rPr>
              <a:t>Qué</a:t>
            </a:r>
            <a:r>
              <a:rPr lang="en-US" sz="3200" b="1" dirty="0" smtClean="0">
                <a:solidFill>
                  <a:srgbClr val="FFFF00"/>
                </a:solidFill>
                <a:effectLst/>
                <a:latin typeface="Arial" panose="020B0604020202020204" pitchFamily="34" charset="0"/>
                <a:cs typeface="Arial" panose="020B0604020202020204" pitchFamily="34" charset="0"/>
              </a:rPr>
              <a:t> de “SATANÁS” Y “DIABLO”?</a:t>
            </a:r>
            <a:endParaRPr lang="en-US" sz="3200" b="1" dirty="0">
              <a:solidFill>
                <a:srgbClr val="FFFF0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04800" y="1066801"/>
            <a:ext cx="8534400" cy="5410200"/>
          </a:xfrm>
        </p:spPr>
        <p:txBody>
          <a:bodyPr>
            <a:normAutofit/>
          </a:bodyPr>
          <a:lstStyle/>
          <a:p>
            <a:pPr>
              <a:tabLst>
                <a:tab pos="228600" algn="l"/>
                <a:tab pos="457200" algn="l"/>
                <a:tab pos="685800" algn="l"/>
                <a:tab pos="914400" algn="l"/>
                <a:tab pos="1141413" algn="l"/>
                <a:tab pos="1376363" algn="l"/>
                <a:tab pos="1601788" algn="l"/>
                <a:tab pos="1828800" algn="l"/>
              </a:tabLst>
            </a:pPr>
            <a:r>
              <a:rPr lang="en-US" sz="2400" b="1" dirty="0">
                <a:solidFill>
                  <a:srgbClr val="FFFF00"/>
                </a:solidFill>
                <a:latin typeface="Arial" panose="020B0604020202020204" pitchFamily="34" charset="0"/>
                <a:cs typeface="Arial" panose="020B0604020202020204" pitchFamily="34" charset="0"/>
              </a:rPr>
              <a:t>I. </a:t>
            </a:r>
            <a:r>
              <a:rPr lang="en-US" sz="2400" b="1" dirty="0" smtClean="0">
                <a:solidFill>
                  <a:srgbClr val="FFFF00"/>
                </a:solidFill>
                <a:latin typeface="Arial" panose="020B0604020202020204" pitchFamily="34" charset="0"/>
                <a:cs typeface="Arial" panose="020B0604020202020204" pitchFamily="34" charset="0"/>
              </a:rPr>
              <a:t>SATANÁS</a:t>
            </a:r>
            <a:r>
              <a:rPr lang="en-US" sz="2400" b="1" dirty="0">
                <a:solidFill>
                  <a:srgbClr val="FFFF00"/>
                </a:solidFill>
                <a:latin typeface="Arial" panose="020B0604020202020204" pitchFamily="34" charset="0"/>
                <a:cs typeface="Arial" panose="020B0604020202020204" pitchFamily="34" charset="0"/>
              </a:rPr>
              <a:t>		</a:t>
            </a:r>
          </a:p>
          <a:p>
            <a:pPr>
              <a:tabLst>
                <a:tab pos="228600" algn="l"/>
                <a:tab pos="457200" algn="l"/>
                <a:tab pos="685800" algn="l"/>
                <a:tab pos="914400" algn="l"/>
                <a:tab pos="1141413" algn="l"/>
                <a:tab pos="1376363" algn="l"/>
                <a:tab pos="1601788" algn="l"/>
                <a:tab pos="1828800" algn="l"/>
              </a:tabLst>
            </a:pPr>
            <a:r>
              <a:rPr lang="en-US" sz="2400" b="1" dirty="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Es</a:t>
            </a:r>
            <a:r>
              <a:rPr lang="en-US" sz="2400" b="1" dirty="0" smtClean="0">
                <a:latin typeface="Arial" panose="020B0604020202020204" pitchFamily="34" charset="0"/>
                <a:cs typeface="Arial" panose="020B0604020202020204" pitchFamily="34" charset="0"/>
              </a:rPr>
              <a:t> la forma </a:t>
            </a:r>
            <a:r>
              <a:rPr lang="en-US" sz="2400" b="1" dirty="0" err="1" smtClean="0">
                <a:latin typeface="Arial" panose="020B0604020202020204" pitchFamily="34" charset="0"/>
                <a:cs typeface="Arial" panose="020B0604020202020204" pitchFamily="34" charset="0"/>
              </a:rPr>
              <a:t>griega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Satanás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derivada</a:t>
            </a:r>
            <a:r>
              <a:rPr lang="en-US" sz="2400" b="1" dirty="0" smtClean="0">
                <a:latin typeface="Arial" panose="020B0604020202020204" pitchFamily="34" charset="0"/>
                <a:cs typeface="Arial" panose="020B0604020202020204" pitchFamily="34" charset="0"/>
              </a:rPr>
              <a:t> del </a:t>
            </a:r>
            <a:r>
              <a:rPr lang="en-US" sz="2400" b="1" dirty="0" err="1" smtClean="0">
                <a:latin typeface="Arial" panose="020B0604020202020204" pitchFamily="34" charset="0"/>
                <a:cs typeface="Arial" panose="020B0604020202020204" pitchFamily="34" charset="0"/>
              </a:rPr>
              <a:t>Arameo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Hebreo</a:t>
            </a:r>
            <a:r>
              <a:rPr lang="en-US" sz="2400" b="1"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Satan), que </a:t>
            </a:r>
            <a:r>
              <a:rPr lang="en-US" sz="2400" b="1" dirty="0" err="1" smtClean="0">
                <a:latin typeface="Arial" panose="020B0604020202020204" pitchFamily="34" charset="0"/>
                <a:cs typeface="Arial" panose="020B0604020202020204" pitchFamily="34" charset="0"/>
              </a:rPr>
              <a:t>significa</a:t>
            </a:r>
            <a:r>
              <a:rPr lang="en-US" sz="2400" b="1" dirty="0" smtClean="0">
                <a:latin typeface="Arial" panose="020B0604020202020204" pitchFamily="34" charset="0"/>
                <a:cs typeface="Arial" panose="020B0604020202020204" pitchFamily="34" charset="0"/>
              </a:rPr>
              <a:t> </a:t>
            </a:r>
            <a:r>
              <a:rPr lang="en-US" sz="2400" b="1" i="1" dirty="0" err="1" smtClean="0">
                <a:latin typeface="Arial" panose="020B0604020202020204" pitchFamily="34" charset="0"/>
                <a:cs typeface="Arial" panose="020B0604020202020204" pitchFamily="34" charset="0"/>
              </a:rPr>
              <a:t>adversario</a:t>
            </a:r>
            <a:r>
              <a:rPr lang="en-US" sz="2400" b="1" i="1"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o </a:t>
            </a:r>
            <a:r>
              <a:rPr lang="en-US" sz="2400" b="1" i="1" dirty="0" err="1" smtClean="0">
                <a:latin typeface="Arial" panose="020B0604020202020204" pitchFamily="34" charset="0"/>
                <a:cs typeface="Arial" panose="020B0604020202020204" pitchFamily="34" charset="0"/>
              </a:rPr>
              <a:t>enemigo</a:t>
            </a:r>
            <a:r>
              <a:rPr lang="en-US" sz="2400" b="1" i="1" dirty="0" smtClean="0">
                <a:latin typeface="Arial" panose="020B0604020202020204" pitchFamily="34" charset="0"/>
                <a:cs typeface="Arial" panose="020B0604020202020204" pitchFamily="34" charset="0"/>
              </a:rPr>
              <a:t>.</a:t>
            </a:r>
            <a:endParaRPr lang="en-US" sz="2400" b="1" i="1" dirty="0" smtClean="0">
              <a:latin typeface="Arial" panose="020B0604020202020204" pitchFamily="34" charset="0"/>
              <a:cs typeface="Arial" panose="020B0604020202020204" pitchFamily="34" charset="0"/>
            </a:endParaRPr>
          </a:p>
          <a:p>
            <a:pPr>
              <a:tabLst>
                <a:tab pos="228600" algn="l"/>
                <a:tab pos="457200" algn="l"/>
                <a:tab pos="685800" algn="l"/>
                <a:tab pos="914400" algn="l"/>
                <a:tab pos="1141413" algn="l"/>
                <a:tab pos="1376363" algn="l"/>
                <a:tab pos="1601788" algn="l"/>
                <a:tab pos="1828800" algn="l"/>
              </a:tabLst>
            </a:pPr>
            <a:r>
              <a:rPr lang="en-US" sz="2400" b="1" dirty="0">
                <a:latin typeface="Arial" panose="020B0604020202020204" pitchFamily="34" charset="0"/>
                <a:cs typeface="Arial" panose="020B0604020202020204" pitchFamily="34" charset="0"/>
              </a:rPr>
              <a:t>	1. </a:t>
            </a:r>
            <a:r>
              <a:rPr lang="en-US" sz="2400" b="1" dirty="0" smtClean="0">
                <a:latin typeface="Arial" panose="020B0604020202020204" pitchFamily="34" charset="0"/>
                <a:cs typeface="Arial" panose="020B0604020202020204" pitchFamily="34" charset="0"/>
              </a:rPr>
              <a:t>Los </a:t>
            </a:r>
            <a:r>
              <a:rPr lang="en-US" sz="2400" b="1" dirty="0" err="1" smtClean="0">
                <a:latin typeface="Arial" panose="020B0604020202020204" pitchFamily="34" charset="0"/>
                <a:cs typeface="Arial" panose="020B0604020202020204" pitchFamily="34" charset="0"/>
              </a:rPr>
              <a:t>traductores</a:t>
            </a:r>
            <a:r>
              <a:rPr lang="en-US" sz="2400" b="1" dirty="0" smtClean="0">
                <a:latin typeface="Arial" panose="020B0604020202020204" pitchFamily="34" charset="0"/>
                <a:cs typeface="Arial" panose="020B0604020202020204" pitchFamily="34" charset="0"/>
              </a:rPr>
              <a:t> de </a:t>
            </a:r>
            <a:r>
              <a:rPr lang="en-US" sz="2400" b="1" dirty="0" err="1" smtClean="0">
                <a:latin typeface="Arial" panose="020B0604020202020204" pitchFamily="34" charset="0"/>
                <a:cs typeface="Arial" panose="020B0604020202020204" pitchFamily="34" charset="0"/>
              </a:rPr>
              <a:t>nuestras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versiones</a:t>
            </a:r>
            <a:r>
              <a:rPr lang="en-US" sz="2400" b="1" dirty="0" smtClean="0">
                <a:latin typeface="Arial" panose="020B0604020202020204" pitchFamily="34" charset="0"/>
                <a:cs typeface="Arial" panose="020B0604020202020204" pitchFamily="34" charset="0"/>
              </a:rPr>
              <a:t> no </a:t>
            </a:r>
            <a:r>
              <a:rPr lang="en-US" sz="2400" b="1" dirty="0" err="1" smtClean="0">
                <a:latin typeface="Arial" panose="020B0604020202020204" pitchFamily="34" charset="0"/>
                <a:cs typeface="Arial" panose="020B0604020202020204" pitchFamily="34" charset="0"/>
              </a:rPr>
              <a:t>siempre</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tra-dujeron</a:t>
            </a:r>
            <a:r>
              <a:rPr lang="en-US" sz="2400" b="1" dirty="0" smtClean="0">
                <a:latin typeface="Arial" panose="020B0604020202020204" pitchFamily="34" charset="0"/>
                <a:cs typeface="Arial" panose="020B0604020202020204" pitchFamily="34" charset="0"/>
              </a:rPr>
              <a:t> las palabras </a:t>
            </a:r>
            <a:r>
              <a:rPr lang="en-US" sz="2400" b="1" dirty="0" err="1" smtClean="0">
                <a:latin typeface="Arial" panose="020B0604020202020204" pitchFamily="34" charset="0"/>
                <a:cs typeface="Arial" panose="020B0604020202020204" pitchFamily="34" charset="0"/>
              </a:rPr>
              <a:t>griegas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sino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trasladaron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fonética-mente</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algunas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Así</a:t>
            </a:r>
            <a:r>
              <a:rPr lang="en-US" sz="2400" b="1" dirty="0" smtClean="0">
                <a:latin typeface="Arial" panose="020B0604020202020204" pitchFamily="34" charset="0"/>
                <a:cs typeface="Arial" panose="020B0604020202020204" pitchFamily="34" charset="0"/>
              </a:rPr>
              <a:t> que “</a:t>
            </a:r>
            <a:r>
              <a:rPr lang="en-US" sz="2400" b="1" dirty="0" err="1" smtClean="0">
                <a:latin typeface="Arial" panose="020B0604020202020204" pitchFamily="34" charset="0"/>
                <a:cs typeface="Arial" panose="020B0604020202020204" pitchFamily="34" charset="0"/>
              </a:rPr>
              <a:t>satanás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literalmente</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llegó</a:t>
            </a:r>
            <a:r>
              <a:rPr lang="en-US" sz="2400" b="1" dirty="0" smtClean="0">
                <a:latin typeface="Arial" panose="020B0604020202020204" pitchFamily="34" charset="0"/>
                <a:cs typeface="Arial" panose="020B0604020202020204" pitchFamily="34" charset="0"/>
              </a:rPr>
              <a:t> a </a:t>
            </a:r>
            <a:r>
              <a:rPr lang="en-US" sz="2400" b="1" dirty="0" err="1" smtClean="0">
                <a:latin typeface="Arial" panose="020B0604020202020204" pitchFamily="34" charset="0"/>
                <a:cs typeface="Arial" panose="020B0604020202020204" pitchFamily="34" charset="0"/>
              </a:rPr>
              <a:t>salir</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español</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satanás</a:t>
            </a:r>
            <a:r>
              <a:rPr lang="en-US" sz="2400" b="1" dirty="0" smtClean="0">
                <a:latin typeface="Arial" panose="020B0604020202020204" pitchFamily="34" charset="0"/>
                <a:cs typeface="Arial" panose="020B0604020202020204" pitchFamily="34" charset="0"/>
              </a:rPr>
              <a:t>, y </a:t>
            </a:r>
            <a:r>
              <a:rPr lang="en-US" sz="2400" b="1" dirty="0" err="1" smtClean="0">
                <a:latin typeface="Arial" panose="020B0604020202020204" pitchFamily="34" charset="0"/>
                <a:cs typeface="Arial" panose="020B0604020202020204" pitchFamily="34" charset="0"/>
              </a:rPr>
              <a:t>salió</a:t>
            </a:r>
            <a:r>
              <a:rPr lang="en-US" sz="2400" b="1" dirty="0" smtClean="0">
                <a:latin typeface="Arial" panose="020B0604020202020204" pitchFamily="34" charset="0"/>
                <a:cs typeface="Arial" panose="020B0604020202020204" pitchFamily="34" charset="0"/>
              </a:rPr>
              <a:t> </a:t>
            </a:r>
            <a:r>
              <a:rPr lang="en-US" sz="2400" b="1" u="sng" dirty="0" err="1" smtClean="0">
                <a:latin typeface="Arial" panose="020B0604020202020204" pitchFamily="34" charset="0"/>
                <a:cs typeface="Arial" panose="020B0604020202020204" pitchFamily="34" charset="0"/>
              </a:rPr>
              <a:t>S</a:t>
            </a:r>
            <a:r>
              <a:rPr lang="en-US" sz="2400" b="1" dirty="0" err="1" smtClean="0">
                <a:latin typeface="Arial" panose="020B0604020202020204" pitchFamily="34" charset="0"/>
                <a:cs typeface="Arial" panose="020B0604020202020204" pitchFamily="34" charset="0"/>
              </a:rPr>
              <a:t>atanás</a:t>
            </a:r>
            <a:r>
              <a:rPr lang="en-US" sz="2400" b="1" dirty="0" smtClean="0">
                <a:latin typeface="Arial" panose="020B0604020202020204" pitchFamily="34" charset="0"/>
                <a:cs typeface="Arial" panose="020B0604020202020204" pitchFamily="34" charset="0"/>
              </a:rPr>
              <a:t> (las S </a:t>
            </a:r>
            <a:r>
              <a:rPr lang="en-US" sz="2400" b="1" dirty="0" err="1" smtClean="0">
                <a:latin typeface="Arial" panose="020B0604020202020204" pitchFamily="34" charset="0"/>
                <a:cs typeface="Arial" panose="020B0604020202020204" pitchFamily="34" charset="0"/>
              </a:rPr>
              <a:t>mayúscula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cuando</a:t>
            </a:r>
            <a:r>
              <a:rPr lang="en-US" sz="2400" b="1" dirty="0" smtClean="0">
                <a:latin typeface="Arial" panose="020B0604020202020204" pitchFamily="34" charset="0"/>
                <a:cs typeface="Arial" panose="020B0604020202020204" pitchFamily="34" charset="0"/>
              </a:rPr>
              <a:t> se </a:t>
            </a:r>
            <a:r>
              <a:rPr lang="en-US" sz="2400" b="1" dirty="0" err="1" smtClean="0">
                <a:latin typeface="Arial" panose="020B0604020202020204" pitchFamily="34" charset="0"/>
                <a:cs typeface="Arial" panose="020B0604020202020204" pitchFamily="34" charset="0"/>
              </a:rPr>
              <a:t>pensaba</a:t>
            </a:r>
            <a:r>
              <a:rPr lang="en-US" sz="2400" b="1" dirty="0" smtClean="0">
                <a:latin typeface="Arial" panose="020B0604020202020204" pitchFamily="34" charset="0"/>
                <a:cs typeface="Arial" panose="020B0604020202020204" pitchFamily="34" charset="0"/>
              </a:rPr>
              <a:t> que se </a:t>
            </a:r>
            <a:r>
              <a:rPr lang="en-US" sz="2400" b="1" dirty="0" err="1" smtClean="0">
                <a:latin typeface="Arial" panose="020B0604020202020204" pitchFamily="34" charset="0"/>
                <a:cs typeface="Arial" panose="020B0604020202020204" pitchFamily="34" charset="0"/>
              </a:rPr>
              <a:t>trataba</a:t>
            </a:r>
            <a:r>
              <a:rPr lang="en-US" sz="2400" b="1" dirty="0" smtClean="0">
                <a:latin typeface="Arial" panose="020B0604020202020204" pitchFamily="34" charset="0"/>
                <a:cs typeface="Arial" panose="020B0604020202020204" pitchFamily="34" charset="0"/>
              </a:rPr>
              <a:t> de </a:t>
            </a:r>
            <a:r>
              <a:rPr lang="en-US" sz="2400" b="1" dirty="0" err="1" smtClean="0">
                <a:latin typeface="Arial" panose="020B0604020202020204" pitchFamily="34" charset="0"/>
                <a:cs typeface="Arial" panose="020B0604020202020204" pitchFamily="34" charset="0"/>
              </a:rPr>
              <a:t>una</a:t>
            </a:r>
            <a:r>
              <a:rPr lang="en-US" sz="2400" b="1" dirty="0" smtClean="0">
                <a:latin typeface="Arial" panose="020B0604020202020204" pitchFamily="34" charset="0"/>
                <a:cs typeface="Arial" panose="020B0604020202020204" pitchFamily="34" charset="0"/>
              </a:rPr>
              <a:t> persona y </a:t>
            </a:r>
            <a:r>
              <a:rPr lang="en-US" sz="2400" b="1" dirty="0" err="1" smtClean="0">
                <a:latin typeface="Arial" panose="020B0604020202020204" pitchFamily="34" charset="0"/>
                <a:cs typeface="Arial" panose="020B0604020202020204" pitchFamily="34" charset="0"/>
              </a:rPr>
              <a:t>en</a:t>
            </a:r>
            <a:r>
              <a:rPr lang="en-US" sz="2400" b="1" dirty="0" smtClean="0">
                <a:latin typeface="Arial" panose="020B0604020202020204" pitchFamily="34" charset="0"/>
                <a:cs typeface="Arial" panose="020B0604020202020204" pitchFamily="34" charset="0"/>
              </a:rPr>
              <a:t> particular del Jefe de </a:t>
            </a:r>
            <a:r>
              <a:rPr lang="en-US" sz="2400" b="1" dirty="0" err="1" smtClean="0">
                <a:latin typeface="Arial" panose="020B0604020202020204" pitchFamily="34" charset="0"/>
                <a:cs typeface="Arial" panose="020B0604020202020204" pitchFamily="34" charset="0"/>
              </a:rPr>
              <a:t>los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ángeles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caídos</a:t>
            </a:r>
            <a:r>
              <a:rPr lang="en-US" sz="2400" b="1" dirty="0" smtClean="0">
                <a:latin typeface="Arial" panose="020B0604020202020204" pitchFamily="34" charset="0"/>
                <a:cs typeface="Arial" panose="020B0604020202020204" pitchFamily="34" charset="0"/>
              </a:rPr>
              <a:t>, o Príncipe de </a:t>
            </a:r>
            <a:r>
              <a:rPr lang="en-US" sz="2400" b="1" dirty="0" err="1" smtClean="0">
                <a:latin typeface="Arial" panose="020B0604020202020204" pitchFamily="34" charset="0"/>
                <a:cs typeface="Arial" panose="020B0604020202020204" pitchFamily="34" charset="0"/>
              </a:rPr>
              <a:t>los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espíritus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malos</a:t>
            </a:r>
            <a:r>
              <a:rPr lang="en-US" sz="2400" b="1" dirty="0" smtClean="0">
                <a:latin typeface="Arial" panose="020B0604020202020204" pitchFamily="34" charset="0"/>
                <a:cs typeface="Arial" panose="020B0604020202020204" pitchFamily="34" charset="0"/>
              </a:rPr>
              <a:t>.    </a:t>
            </a:r>
            <a:endParaRPr lang="en-US" sz="2400" b="1" dirty="0">
              <a:latin typeface="Arial" panose="020B0604020202020204" pitchFamily="34" charset="0"/>
              <a:cs typeface="Arial" panose="020B0604020202020204" pitchFamily="34" charset="0"/>
            </a:endParaRPr>
          </a:p>
          <a:p>
            <a:pPr>
              <a:tabLst>
                <a:tab pos="228600" algn="l"/>
                <a:tab pos="457200" algn="l"/>
                <a:tab pos="685800" algn="l"/>
                <a:tab pos="914400" algn="l"/>
                <a:tab pos="1141413" algn="l"/>
                <a:tab pos="1376363" algn="l"/>
                <a:tab pos="1601788" algn="l"/>
                <a:tab pos="1828800" algn="l"/>
              </a:tabLst>
            </a:pP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La palabra </a:t>
            </a:r>
            <a:r>
              <a:rPr lang="en-US" sz="2400" b="1" dirty="0" err="1" smtClean="0">
                <a:latin typeface="Arial" panose="020B0604020202020204" pitchFamily="34" charset="0"/>
                <a:cs typeface="Arial" panose="020B0604020202020204" pitchFamily="34" charset="0"/>
              </a:rPr>
              <a:t>es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usada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en</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cuanto</a:t>
            </a:r>
            <a:r>
              <a:rPr lang="en-US" sz="2400" b="1" dirty="0" smtClean="0">
                <a:latin typeface="Arial" panose="020B0604020202020204" pitchFamily="34" charset="0"/>
                <a:cs typeface="Arial" panose="020B0604020202020204" pitchFamily="34" charset="0"/>
              </a:rPr>
              <a:t> a:</a:t>
            </a:r>
            <a:endParaRPr lang="en-US" sz="2400" b="1" dirty="0">
              <a:latin typeface="Arial" panose="020B0604020202020204" pitchFamily="34" charset="0"/>
              <a:cs typeface="Arial" panose="020B0604020202020204" pitchFamily="34" charset="0"/>
            </a:endParaRPr>
          </a:p>
          <a:p>
            <a:pPr>
              <a:tabLst>
                <a:tab pos="228600" algn="l"/>
                <a:tab pos="457200" algn="l"/>
                <a:tab pos="685800" algn="l"/>
                <a:tab pos="914400" algn="l"/>
                <a:tab pos="1141413" algn="l"/>
                <a:tab pos="1376363" algn="l"/>
                <a:tab pos="1601788" algn="l"/>
                <a:tab pos="1828800" algn="l"/>
              </a:tabLst>
            </a:pPr>
            <a:r>
              <a:rPr lang="en-US" sz="2400" b="1" dirty="0" smtClean="0">
                <a:latin typeface="Arial" panose="020B0604020202020204" pitchFamily="34" charset="0"/>
                <a:cs typeface="Arial" panose="020B0604020202020204" pitchFamily="34" charset="0"/>
              </a:rPr>
              <a:t>		a</a:t>
            </a: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la aversion de Pedro a la </a:t>
            </a:r>
            <a:r>
              <a:rPr lang="en-US" sz="2400" b="1" dirty="0" err="1" smtClean="0">
                <a:latin typeface="Arial" panose="020B0604020202020204" pitchFamily="34" charset="0"/>
                <a:cs typeface="Arial" panose="020B0604020202020204" pitchFamily="34" charset="0"/>
              </a:rPr>
              <a:t>declaración</a:t>
            </a:r>
            <a:r>
              <a:rPr lang="en-US" sz="2400" b="1" dirty="0" smtClean="0">
                <a:latin typeface="Arial" panose="020B0604020202020204" pitchFamily="34" charset="0"/>
                <a:cs typeface="Arial" panose="020B0604020202020204" pitchFamily="34" charset="0"/>
              </a:rPr>
              <a:t> de </a:t>
            </a:r>
            <a:r>
              <a:rPr lang="en-US" sz="2400" b="1" dirty="0" err="1" smtClean="0">
                <a:latin typeface="Arial" panose="020B0604020202020204" pitchFamily="34" charset="0"/>
                <a:cs typeface="Arial" panose="020B0604020202020204" pitchFamily="34" charset="0"/>
              </a:rPr>
              <a:t>Jesús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referente</a:t>
            </a:r>
            <a:r>
              <a:rPr lang="en-US" sz="2400" b="1" dirty="0" smtClean="0">
                <a:latin typeface="Arial" panose="020B0604020202020204" pitchFamily="34" charset="0"/>
                <a:cs typeface="Arial" panose="020B0604020202020204" pitchFamily="34" charset="0"/>
              </a:rPr>
              <a:t> a </a:t>
            </a:r>
            <a:r>
              <a:rPr lang="en-US" sz="2400" b="1" dirty="0" err="1" smtClean="0">
                <a:latin typeface="Arial" panose="020B0604020202020204" pitchFamily="34" charset="0"/>
                <a:cs typeface="Arial" panose="020B0604020202020204" pitchFamily="34" charset="0"/>
              </a:rPr>
              <a:t>sus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intenciones</a:t>
            </a:r>
            <a:r>
              <a:rPr lang="en-US" sz="2400" b="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Mat. </a:t>
            </a:r>
            <a:r>
              <a:rPr lang="en-US" sz="2400" b="1" dirty="0">
                <a:solidFill>
                  <a:srgbClr val="FFC000"/>
                </a:solidFill>
                <a:latin typeface="Arial" panose="020B0604020202020204" pitchFamily="34" charset="0"/>
                <a:cs typeface="Arial" panose="020B0604020202020204" pitchFamily="34" charset="0"/>
              </a:rPr>
              <a:t>16:21-23</a:t>
            </a:r>
            <a:r>
              <a:rPr lang="en-US" sz="2400" b="1" dirty="0" smtClean="0">
                <a:solidFill>
                  <a:srgbClr val="FFC000"/>
                </a:solidFill>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a:t>
            </a:r>
          </a:p>
          <a:p>
            <a:pPr>
              <a:tabLst>
                <a:tab pos="228600" algn="l"/>
                <a:tab pos="457200" algn="l"/>
                <a:tab pos="685800" algn="l"/>
                <a:tab pos="914400" algn="l"/>
                <a:tab pos="1141413" algn="l"/>
                <a:tab pos="1376363" algn="l"/>
                <a:tab pos="1601788" algn="l"/>
                <a:tab pos="1828800" algn="l"/>
              </a:tabLst>
            </a:pPr>
            <a:r>
              <a:rPr lang="en-US" sz="2400" b="1" dirty="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 Desde entonces comenzó Jesús a declarar a sus discípulos que le era necesario ir a Jerusalén y padecer mucho de los ancianos, </a:t>
            </a:r>
            <a:r>
              <a:rPr lang="es-ES" sz="2400" b="1" i="1" dirty="0" smtClean="0">
                <a:latin typeface="Arial" panose="020B0604020202020204" pitchFamily="34" charset="0"/>
                <a:cs typeface="Arial" panose="020B0604020202020204" pitchFamily="34" charset="0"/>
              </a:rPr>
              <a:t>…..</a:t>
            </a:r>
            <a:endParaRPr lang="en-US" sz="2400" b="1" dirty="0" smtClean="0">
              <a:latin typeface="Arial" panose="020B0604020202020204" pitchFamily="34" charset="0"/>
              <a:cs typeface="Arial" panose="020B0604020202020204" pitchFamily="34" charset="0"/>
            </a:endParaRPr>
          </a:p>
          <a:p>
            <a:pPr>
              <a:tabLst>
                <a:tab pos="228600" algn="l"/>
                <a:tab pos="457200" algn="l"/>
                <a:tab pos="685800" algn="l"/>
                <a:tab pos="914400" algn="l"/>
                <a:tab pos="1141413" algn="l"/>
                <a:tab pos="1376363" algn="l"/>
                <a:tab pos="1601788" algn="l"/>
                <a:tab pos="1828800" algn="l"/>
              </a:tabLst>
            </a:pPr>
            <a:endParaRPr lang="en-US" sz="2400" b="1" dirty="0">
              <a:latin typeface="Arial" panose="020B0604020202020204" pitchFamily="34" charset="0"/>
              <a:cs typeface="Arial" panose="020B0604020202020204" pitchFamily="34" charset="0"/>
            </a:endParaRPr>
          </a:p>
        </p:txBody>
      </p:sp>
      <p:sp>
        <p:nvSpPr>
          <p:cNvPr id="4" name="Rectangle 3"/>
          <p:cNvSpPr/>
          <p:nvPr/>
        </p:nvSpPr>
        <p:spPr>
          <a:xfrm>
            <a:off x="2286000" y="2395384"/>
            <a:ext cx="4572000" cy="258789"/>
          </a:xfrm>
          <a:prstGeom prst="rect">
            <a:avLst/>
          </a:prstGeom>
        </p:spPr>
        <p:txBody>
          <a:bodyPr>
            <a:spAutoFit/>
          </a:bodyPr>
          <a:lstStyle/>
          <a:p>
            <a:pPr>
              <a:lnSpc>
                <a:spcPts val="1100"/>
              </a:lnSpc>
              <a:tabLst>
                <a:tab pos="228600" algn="l"/>
                <a:tab pos="457200" algn="l"/>
                <a:tab pos="228600" algn="l"/>
                <a:tab pos="457200" algn="l"/>
                <a:tab pos="685800" algn="l"/>
              </a:tabLst>
            </a:pPr>
            <a:r>
              <a:rPr lang="en-US" i="1" dirty="0">
                <a:latin typeface="Arial" panose="020B0604020202020204" pitchFamily="34" charset="0"/>
                <a:ea typeface="Calibri" panose="020F0502020204030204" pitchFamily="34" charset="0"/>
                <a:cs typeface="Arial" panose="020B0604020202020204" pitchFamily="34" charset="0"/>
              </a:rPr>
              <a:t>			</a:t>
            </a:r>
            <a:endParaRPr lang="en-US" dirty="0">
              <a:effectLst/>
              <a:latin typeface="Book Antiqua" panose="0204060205030503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9171204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flipV="1">
            <a:off x="76200" y="381000"/>
            <a:ext cx="8991600" cy="1371600"/>
          </a:xfrm>
        </p:spPr>
        <p:txBody>
          <a:bodyPr/>
          <a:lstStyle/>
          <a:p>
            <a:pPr>
              <a:tabLst>
                <a:tab pos="228600" algn="l"/>
                <a:tab pos="457200" algn="l"/>
              </a:tabLst>
            </a:pPr>
            <a:r>
              <a:rPr lang="es-ES" sz="2400" b="1" i="1" spc="100" dirty="0">
                <a:solidFill>
                  <a:schemeClr val="tx1"/>
                </a:solidFill>
                <a:effectLst/>
                <a:latin typeface="Arial" panose="020B0604020202020204" pitchFamily="34" charset="0"/>
                <a:cs typeface="Arial" panose="020B0604020202020204" pitchFamily="34" charset="0"/>
              </a:rPr>
              <a:t>de los principales sacerdotes y de los escribas; y ser muerto, y resucitar al tercer </a:t>
            </a:r>
            <a:r>
              <a:rPr lang="es-ES" sz="2400" b="1" i="1" spc="100" dirty="0" smtClean="0">
                <a:solidFill>
                  <a:schemeClr val="tx1"/>
                </a:solidFill>
                <a:effectLst/>
                <a:latin typeface="Arial" panose="020B0604020202020204" pitchFamily="34" charset="0"/>
                <a:cs typeface="Arial" panose="020B0604020202020204" pitchFamily="34" charset="0"/>
              </a:rPr>
              <a:t>día ….</a:t>
            </a:r>
            <a:endParaRPr lang="en-US" sz="2400" b="1" i="1" spc="100"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6200" y="1066801"/>
            <a:ext cx="8991600" cy="5181599"/>
          </a:xfrm>
        </p:spPr>
        <p:txBody>
          <a:bodyPr>
            <a:noAutofit/>
          </a:bodyPr>
          <a:lstStyle/>
          <a:p>
            <a:pPr>
              <a:tabLst>
                <a:tab pos="284163" algn="l"/>
                <a:tab pos="457200" algn="l"/>
                <a:tab pos="685800" algn="l"/>
              </a:tabLst>
            </a:pPr>
            <a:r>
              <a:rPr lang="es-ES" sz="2400" b="1" i="1" dirty="0" smtClean="0">
                <a:latin typeface="Arial" panose="020B0604020202020204" pitchFamily="34" charset="0"/>
                <a:cs typeface="Arial" panose="020B0604020202020204" pitchFamily="34" charset="0"/>
              </a:rPr>
              <a:t>	22  </a:t>
            </a:r>
            <a:r>
              <a:rPr lang="es-ES" sz="2400" b="1" i="1" dirty="0">
                <a:latin typeface="Arial" panose="020B0604020202020204" pitchFamily="34" charset="0"/>
                <a:cs typeface="Arial" panose="020B0604020202020204" pitchFamily="34" charset="0"/>
              </a:rPr>
              <a:t>Entonces Pedro, tomándolo aparte, comenzó a </a:t>
            </a:r>
            <a:r>
              <a:rPr lang="es-ES" sz="2400" b="1" i="1" dirty="0" err="1" smtClean="0">
                <a:latin typeface="Arial" panose="020B0604020202020204" pitchFamily="34" charset="0"/>
                <a:cs typeface="Arial" panose="020B0604020202020204" pitchFamily="34" charset="0"/>
              </a:rPr>
              <a:t>reconve-nirle</a:t>
            </a:r>
            <a:r>
              <a:rPr lang="es-ES" sz="2400" b="1" i="1" dirty="0">
                <a:latin typeface="Arial" panose="020B0604020202020204" pitchFamily="34" charset="0"/>
                <a:cs typeface="Arial" panose="020B0604020202020204" pitchFamily="34" charset="0"/>
              </a:rPr>
              <a:t>, diciendo: Señor, ten compasión de ti; en ninguna </a:t>
            </a:r>
            <a:r>
              <a:rPr lang="es-ES" sz="2400" b="1" i="1" dirty="0" smtClean="0">
                <a:latin typeface="Arial" panose="020B0604020202020204" pitchFamily="34" charset="0"/>
                <a:cs typeface="Arial" panose="020B0604020202020204" pitchFamily="34" charset="0"/>
              </a:rPr>
              <a:t>mane-</a:t>
            </a:r>
            <a:r>
              <a:rPr lang="es-ES" sz="2400" b="1" i="1" dirty="0" err="1" smtClean="0">
                <a:latin typeface="Arial" panose="020B0604020202020204" pitchFamily="34" charset="0"/>
                <a:cs typeface="Arial" panose="020B0604020202020204" pitchFamily="34" charset="0"/>
              </a:rPr>
              <a:t>ra</a:t>
            </a:r>
            <a:r>
              <a:rPr lang="es-ES" sz="2400" b="1" i="1" dirty="0" smtClean="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esto te acontezca. </a:t>
            </a:r>
            <a:r>
              <a:rPr lang="es-ES" sz="2400" b="1" i="1" dirty="0" smtClean="0">
                <a:latin typeface="Arial" panose="020B0604020202020204" pitchFamily="34" charset="0"/>
                <a:cs typeface="Arial" panose="020B0604020202020204" pitchFamily="34" charset="0"/>
              </a:rPr>
              <a:t>…</a:t>
            </a:r>
          </a:p>
          <a:p>
            <a:pPr>
              <a:tabLst>
                <a:tab pos="284163" algn="l"/>
                <a:tab pos="457200" algn="l"/>
                <a:tab pos="685800" algn="l"/>
              </a:tabLst>
            </a:pPr>
            <a:r>
              <a:rPr lang="es-ES" sz="2400" b="1" i="1" dirty="0" smtClean="0">
                <a:latin typeface="Arial" panose="020B0604020202020204" pitchFamily="34" charset="0"/>
                <a:cs typeface="Arial" panose="020B0604020202020204" pitchFamily="34" charset="0"/>
              </a:rPr>
              <a:t>	23  </a:t>
            </a:r>
            <a:r>
              <a:rPr lang="es-ES" sz="2400" b="1" i="1" dirty="0">
                <a:latin typeface="Arial" panose="020B0604020202020204" pitchFamily="34" charset="0"/>
                <a:cs typeface="Arial" panose="020B0604020202020204" pitchFamily="34" charset="0"/>
              </a:rPr>
              <a:t>Pero él, volviéndose, dijo a Pedro: ¡Quítate de delante de mí, Satanás!; me eres tropiezo, porque no pones la mira en las cosas de Dios, sino en las de los hombres. </a:t>
            </a:r>
          </a:p>
          <a:p>
            <a:pPr>
              <a:tabLst>
                <a:tab pos="284163" algn="l"/>
                <a:tab pos="457200" algn="l"/>
                <a:tab pos="685800" algn="l"/>
              </a:tabLst>
            </a:pP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Jesús</a:t>
            </a:r>
            <a:r>
              <a:rPr lang="en-US" sz="2400" b="1" dirty="0" smtClean="0">
                <a:latin typeface="Arial" panose="020B0604020202020204" pitchFamily="34" charset="0"/>
                <a:cs typeface="Arial" panose="020B0604020202020204" pitchFamily="34" charset="0"/>
              </a:rPr>
              <a:t> no </a:t>
            </a:r>
            <a:r>
              <a:rPr lang="en-US" sz="2400" b="1" dirty="0" err="1" smtClean="0">
                <a:latin typeface="Arial" panose="020B0604020202020204" pitchFamily="34" charset="0"/>
                <a:cs typeface="Arial" panose="020B0604020202020204" pitchFamily="34" charset="0"/>
              </a:rPr>
              <a:t>llamó</a:t>
            </a:r>
            <a:r>
              <a:rPr lang="en-US" sz="2400" b="1" dirty="0" smtClean="0">
                <a:latin typeface="Arial" panose="020B0604020202020204" pitchFamily="34" charset="0"/>
                <a:cs typeface="Arial" panose="020B0604020202020204" pitchFamily="34" charset="0"/>
              </a:rPr>
              <a:t> a Pedro la </a:t>
            </a:r>
            <a:r>
              <a:rPr lang="en-US" sz="2400" b="1" dirty="0" err="1" smtClean="0">
                <a:latin typeface="Arial" panose="020B0604020202020204" pitchFamily="34" charset="0"/>
                <a:cs typeface="Arial" panose="020B0604020202020204" pitchFamily="34" charset="0"/>
              </a:rPr>
              <a:t>misma</a:t>
            </a:r>
            <a:r>
              <a:rPr lang="en-US" sz="2400" b="1" dirty="0" smtClean="0">
                <a:latin typeface="Arial" panose="020B0604020202020204" pitchFamily="34" charset="0"/>
                <a:cs typeface="Arial" panose="020B0604020202020204" pitchFamily="34" charset="0"/>
              </a:rPr>
              <a:t> persona de </a:t>
            </a:r>
            <a:r>
              <a:rPr lang="en-US" sz="2400" b="1" dirty="0" err="1" smtClean="0">
                <a:latin typeface="Arial" panose="020B0604020202020204" pitchFamily="34" charset="0"/>
                <a:cs typeface="Arial" panose="020B0604020202020204" pitchFamily="34" charset="0"/>
              </a:rPr>
              <a:t>Satanás</a:t>
            </a:r>
            <a:r>
              <a:rPr lang="en-US" sz="2400" b="1" dirty="0" smtClean="0">
                <a:latin typeface="Arial" panose="020B0604020202020204" pitchFamily="34" charset="0"/>
                <a:cs typeface="Arial" panose="020B0604020202020204" pitchFamily="34" charset="0"/>
              </a:rPr>
              <a:t>. Le </a:t>
            </a:r>
            <a:r>
              <a:rPr lang="en-US" sz="2400" b="1" dirty="0" err="1" smtClean="0">
                <a:latin typeface="Arial" panose="020B0604020202020204" pitchFamily="34" charset="0"/>
                <a:cs typeface="Arial" panose="020B0604020202020204" pitchFamily="34" charset="0"/>
              </a:rPr>
              <a:t>llamó</a:t>
            </a:r>
            <a:r>
              <a:rPr lang="en-US" sz="2400" b="1" dirty="0" smtClean="0">
                <a:latin typeface="Arial" panose="020B0604020202020204" pitchFamily="34" charset="0"/>
                <a:cs typeface="Arial" panose="020B0604020202020204" pitchFamily="34" charset="0"/>
              </a:rPr>
              <a:t> </a:t>
            </a:r>
            <a:r>
              <a:rPr lang="en-US" sz="2400" b="1" u="sng" dirty="0" err="1" smtClean="0">
                <a:latin typeface="Arial" panose="020B0604020202020204" pitchFamily="34" charset="0"/>
                <a:cs typeface="Arial" panose="020B0604020202020204" pitchFamily="34" charset="0"/>
              </a:rPr>
              <a:t>adversario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porque</a:t>
            </a:r>
            <a:r>
              <a:rPr lang="en-US" sz="2400" b="1" dirty="0" smtClean="0">
                <a:latin typeface="Arial" panose="020B0604020202020204" pitchFamily="34" charset="0"/>
                <a:cs typeface="Arial" panose="020B0604020202020204" pitchFamily="34" charset="0"/>
              </a:rPr>
              <a:t> Pedro </a:t>
            </a:r>
            <a:r>
              <a:rPr lang="en-US" sz="2400" b="1" dirty="0" err="1" smtClean="0">
                <a:latin typeface="Arial" panose="020B0604020202020204" pitchFamily="34" charset="0"/>
                <a:cs typeface="Arial" panose="020B0604020202020204" pitchFamily="34" charset="0"/>
              </a:rPr>
              <a:t>estuvo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adverso</a:t>
            </a:r>
            <a:r>
              <a:rPr lang="en-US" sz="2400" b="1" dirty="0" smtClean="0">
                <a:latin typeface="Arial" panose="020B0604020202020204" pitchFamily="34" charset="0"/>
                <a:cs typeface="Arial" panose="020B0604020202020204" pitchFamily="34" charset="0"/>
              </a:rPr>
              <a:t> a </a:t>
            </a:r>
            <a:r>
              <a:rPr lang="en-US" sz="2400" b="1" dirty="0" err="1" smtClean="0">
                <a:latin typeface="Arial" panose="020B0604020202020204" pitchFamily="34" charset="0"/>
                <a:cs typeface="Arial" panose="020B0604020202020204" pitchFamily="34" charset="0"/>
              </a:rPr>
              <a:t>los</a:t>
            </a:r>
            <a:r>
              <a:rPr lang="en-US" sz="2400" b="1" dirty="0" smtClean="0">
                <a:latin typeface="Arial" panose="020B0604020202020204" pitchFamily="34" charset="0"/>
                <a:cs typeface="Arial" panose="020B0604020202020204" pitchFamily="34" charset="0"/>
              </a:rPr>
              <a:t> planes </a:t>
            </a:r>
            <a:r>
              <a:rPr lang="en-US" sz="2400" b="1" dirty="0" err="1" smtClean="0">
                <a:latin typeface="Arial" panose="020B0604020202020204" pitchFamily="34" charset="0"/>
                <a:cs typeface="Arial" panose="020B0604020202020204" pitchFamily="34" charset="0"/>
              </a:rPr>
              <a:t>declarados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por</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Jesús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en</a:t>
            </a:r>
            <a:r>
              <a:rPr lang="en-US" sz="2400" b="1" dirty="0" smtClean="0">
                <a:latin typeface="Arial" panose="020B0604020202020204" pitchFamily="34" charset="0"/>
                <a:cs typeface="Arial" panose="020B0604020202020204" pitchFamily="34" charset="0"/>
              </a:rPr>
              <a:t> el </a:t>
            </a:r>
            <a:r>
              <a:rPr lang="en-US" sz="2400" b="1" dirty="0" err="1" smtClean="0">
                <a:latin typeface="Arial" panose="020B0604020202020204" pitchFamily="34" charset="0"/>
                <a:cs typeface="Arial" panose="020B0604020202020204" pitchFamily="34" charset="0"/>
              </a:rPr>
              <a:t>evangelio</a:t>
            </a:r>
            <a:r>
              <a:rPr lang="en-US" sz="2400" b="1" dirty="0" smtClean="0">
                <a:latin typeface="Arial" panose="020B0604020202020204" pitchFamily="34" charset="0"/>
                <a:cs typeface="Arial" panose="020B0604020202020204" pitchFamily="34" charset="0"/>
              </a:rPr>
              <a:t>. …</a:t>
            </a:r>
          </a:p>
          <a:p>
            <a:pPr>
              <a:tabLst>
                <a:tab pos="284163" algn="l"/>
                <a:tab pos="457200" algn="l"/>
                <a:tab pos="685800" algn="l"/>
              </a:tabLst>
            </a:pPr>
            <a:r>
              <a:rPr lang="en-US" sz="2400" b="1" i="1" dirty="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Por</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eso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Jesús</a:t>
            </a:r>
            <a:r>
              <a:rPr lang="en-US" sz="2400" b="1" dirty="0" smtClean="0">
                <a:latin typeface="Arial" panose="020B0604020202020204" pitchFamily="34" charset="0"/>
                <a:cs typeface="Arial" panose="020B0604020202020204" pitchFamily="34" charset="0"/>
              </a:rPr>
              <a:t> le </a:t>
            </a:r>
            <a:r>
              <a:rPr lang="en-US" sz="2400" b="1" dirty="0" err="1" smtClean="0">
                <a:latin typeface="Arial" panose="020B0604020202020204" pitchFamily="34" charset="0"/>
                <a:cs typeface="Arial" panose="020B0604020202020204" pitchFamily="34" charset="0"/>
              </a:rPr>
              <a:t>dijo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adversario</a:t>
            </a:r>
            <a:r>
              <a:rPr lang="en-US" sz="2400" b="1" dirty="0" smtClean="0">
                <a:latin typeface="Arial" panose="020B0604020202020204" pitchFamily="34" charset="0"/>
                <a:cs typeface="Arial" panose="020B0604020202020204" pitchFamily="34" charset="0"/>
              </a:rPr>
              <a:t>. </a:t>
            </a:r>
            <a:r>
              <a:rPr lang="en-US" sz="2400" b="1" i="1"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Los </a:t>
            </a:r>
            <a:r>
              <a:rPr lang="en-US" sz="2400" b="1" dirty="0" err="1" smtClean="0">
                <a:latin typeface="Arial" panose="020B0604020202020204" pitchFamily="34" charset="0"/>
                <a:cs typeface="Arial" panose="020B0604020202020204" pitchFamily="34" charset="0"/>
              </a:rPr>
              <a:t>traductores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emplean</a:t>
            </a:r>
            <a:r>
              <a:rPr lang="en-US" sz="2400" b="1" dirty="0" smtClean="0">
                <a:latin typeface="Arial" panose="020B0604020202020204" pitchFamily="34" charset="0"/>
                <a:cs typeface="Arial" panose="020B0604020202020204" pitchFamily="34" charset="0"/>
              </a:rPr>
              <a:t> la S </a:t>
            </a:r>
            <a:r>
              <a:rPr lang="en-US" sz="2400" b="1" dirty="0" err="1" smtClean="0">
                <a:latin typeface="Arial" panose="020B0604020202020204" pitchFamily="34" charset="0"/>
                <a:cs typeface="Arial" panose="020B0604020202020204" pitchFamily="34" charset="0"/>
              </a:rPr>
              <a:t>mayúscula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dando</a:t>
            </a:r>
            <a:r>
              <a:rPr lang="en-US" sz="2400" b="1" dirty="0" smtClean="0">
                <a:latin typeface="Arial" panose="020B0604020202020204" pitchFamily="34" charset="0"/>
                <a:cs typeface="Arial" panose="020B0604020202020204" pitchFamily="34" charset="0"/>
              </a:rPr>
              <a:t> a </a:t>
            </a:r>
            <a:r>
              <a:rPr lang="en-US" sz="2400" b="1" dirty="0" err="1" smtClean="0">
                <a:latin typeface="Arial" panose="020B0604020202020204" pitchFamily="34" charset="0"/>
                <a:cs typeface="Arial" panose="020B0604020202020204" pitchFamily="34" charset="0"/>
              </a:rPr>
              <a:t>entender</a:t>
            </a:r>
            <a:r>
              <a:rPr lang="en-US" sz="2400" b="1" dirty="0" smtClean="0">
                <a:latin typeface="Arial" panose="020B0604020202020204" pitchFamily="34" charset="0"/>
                <a:cs typeface="Arial" panose="020B0604020202020204" pitchFamily="34" charset="0"/>
              </a:rPr>
              <a:t> que </a:t>
            </a:r>
            <a:r>
              <a:rPr lang="en-US" sz="2400" b="1" dirty="0" err="1" smtClean="0">
                <a:latin typeface="Arial" panose="020B0604020202020204" pitchFamily="34" charset="0"/>
                <a:cs typeface="Arial" panose="020B0604020202020204" pitchFamily="34" charset="0"/>
              </a:rPr>
              <a:t>Jesús</a:t>
            </a:r>
            <a:r>
              <a:rPr lang="en-US" sz="2400" b="1" dirty="0" smtClean="0">
                <a:latin typeface="Arial" panose="020B0604020202020204" pitchFamily="34" charset="0"/>
                <a:cs typeface="Arial" panose="020B0604020202020204" pitchFamily="34" charset="0"/>
              </a:rPr>
              <a:t> le </a:t>
            </a:r>
            <a:r>
              <a:rPr lang="en-US" sz="2400" b="1" dirty="0" err="1" smtClean="0">
                <a:latin typeface="Arial" panose="020B0604020202020204" pitchFamily="34" charset="0"/>
                <a:cs typeface="Arial" panose="020B0604020202020204" pitchFamily="34" charset="0"/>
              </a:rPr>
              <a:t>llamó</a:t>
            </a:r>
            <a:r>
              <a:rPr lang="en-US" sz="2400" b="1" dirty="0" smtClean="0">
                <a:latin typeface="Arial" panose="020B0604020202020204" pitchFamily="34" charset="0"/>
                <a:cs typeface="Arial" panose="020B0604020202020204" pitchFamily="34" charset="0"/>
              </a:rPr>
              <a:t> el Diablo, </a:t>
            </a:r>
            <a:r>
              <a:rPr lang="en-US" sz="2400" b="1" dirty="0" err="1" smtClean="0">
                <a:latin typeface="Arial" panose="020B0604020202020204" pitchFamily="34" charset="0"/>
                <a:cs typeface="Arial" panose="020B0604020202020204" pitchFamily="34" charset="0"/>
              </a:rPr>
              <a:t>Satanás</a:t>
            </a:r>
            <a:r>
              <a:rPr lang="en-US" sz="2400" b="1" dirty="0" smtClean="0">
                <a:latin typeface="Arial" panose="020B0604020202020204" pitchFamily="34" charset="0"/>
                <a:cs typeface="Arial" panose="020B0604020202020204" pitchFamily="34" charset="0"/>
              </a:rPr>
              <a:t>.</a:t>
            </a:r>
            <a:r>
              <a:rPr lang="en-US" sz="2400" b="1" i="1" dirty="0" smtClean="0">
                <a:latin typeface="Arial" panose="020B0604020202020204" pitchFamily="34" charset="0"/>
                <a:cs typeface="Arial" panose="020B0604020202020204" pitchFamily="34" charset="0"/>
              </a:rPr>
              <a:t> ….</a:t>
            </a:r>
          </a:p>
          <a:p>
            <a:pPr>
              <a:tabLst>
                <a:tab pos="284163" algn="l"/>
                <a:tab pos="457200" algn="l"/>
                <a:tab pos="685800" algn="l"/>
              </a:tabLst>
            </a:pPr>
            <a:r>
              <a:rPr lang="en-US" sz="2400" b="1" i="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Pero </a:t>
            </a:r>
            <a:r>
              <a:rPr lang="en-US" sz="2400" b="1" dirty="0" err="1" smtClean="0">
                <a:latin typeface="Arial" panose="020B0604020202020204" pitchFamily="34" charset="0"/>
                <a:cs typeface="Arial" panose="020B0604020202020204" pitchFamily="34" charset="0"/>
              </a:rPr>
              <a:t>Jesús</a:t>
            </a:r>
            <a:r>
              <a:rPr lang="en-US" sz="2400" b="1" dirty="0" smtClean="0">
                <a:latin typeface="Arial" panose="020B0604020202020204" pitchFamily="34" charset="0"/>
                <a:cs typeface="Arial" panose="020B0604020202020204" pitchFamily="34" charset="0"/>
              </a:rPr>
              <a:t> le </a:t>
            </a:r>
            <a:r>
              <a:rPr lang="en-US" sz="2400" b="1" dirty="0" err="1" smtClean="0">
                <a:latin typeface="Arial" panose="020B0604020202020204" pitchFamily="34" charset="0"/>
                <a:cs typeface="Arial" panose="020B0604020202020204" pitchFamily="34" charset="0"/>
              </a:rPr>
              <a:t>dijo</a:t>
            </a:r>
            <a:r>
              <a:rPr lang="en-US" sz="2400" b="1" i="1" dirty="0" smtClean="0">
                <a:latin typeface="Arial" panose="020B0604020202020204" pitchFamily="34" charset="0"/>
                <a:cs typeface="Arial" panose="020B0604020202020204" pitchFamily="34" charset="0"/>
              </a:rPr>
              <a:t>, </a:t>
            </a:r>
            <a:r>
              <a:rPr lang="en-US" sz="2400" b="1" i="1" dirty="0" err="1" smtClean="0">
                <a:latin typeface="Arial" panose="020B0604020202020204" pitchFamily="34" charset="0"/>
                <a:cs typeface="Arial" panose="020B0604020202020204" pitchFamily="34" charset="0"/>
              </a:rPr>
              <a:t>Quítate</a:t>
            </a:r>
            <a:r>
              <a:rPr lang="en-US" sz="2400" b="1" i="1" dirty="0" smtClean="0">
                <a:latin typeface="Arial" panose="020B0604020202020204" pitchFamily="34" charset="0"/>
                <a:cs typeface="Arial" panose="020B0604020202020204" pitchFamily="34" charset="0"/>
              </a:rPr>
              <a:t> de </a:t>
            </a:r>
            <a:r>
              <a:rPr lang="en-US" sz="2400" b="1" i="1" dirty="0" err="1" smtClean="0">
                <a:latin typeface="Arial" panose="020B0604020202020204" pitchFamily="34" charset="0"/>
                <a:cs typeface="Arial" panose="020B0604020202020204" pitchFamily="34" charset="0"/>
              </a:rPr>
              <a:t>delante</a:t>
            </a:r>
            <a:r>
              <a:rPr lang="en-US" sz="2400" b="1" i="1" dirty="0" smtClean="0">
                <a:latin typeface="Arial" panose="020B0604020202020204" pitchFamily="34" charset="0"/>
                <a:cs typeface="Arial" panose="020B0604020202020204" pitchFamily="34" charset="0"/>
              </a:rPr>
              <a:t> de </a:t>
            </a:r>
            <a:r>
              <a:rPr lang="en-US" sz="2400" b="1" i="1" dirty="0" err="1" smtClean="0">
                <a:latin typeface="Arial" panose="020B0604020202020204" pitchFamily="34" charset="0"/>
                <a:cs typeface="Arial" panose="020B0604020202020204" pitchFamily="34" charset="0"/>
              </a:rPr>
              <a:t>mí</a:t>
            </a:r>
            <a:r>
              <a:rPr lang="en-US" sz="2400" b="1" i="1" dirty="0" smtClean="0">
                <a:latin typeface="Arial" panose="020B0604020202020204" pitchFamily="34" charset="0"/>
                <a:cs typeface="Arial" panose="020B0604020202020204" pitchFamily="34" charset="0"/>
              </a:rPr>
              <a:t>, </a:t>
            </a:r>
            <a:r>
              <a:rPr lang="en-US" sz="2400" b="1" i="1" dirty="0" err="1" smtClean="0">
                <a:latin typeface="Arial" panose="020B0604020202020204" pitchFamily="34" charset="0"/>
                <a:cs typeface="Arial" panose="020B0604020202020204" pitchFamily="34" charset="0"/>
              </a:rPr>
              <a:t>adversario</a:t>
            </a:r>
            <a:r>
              <a:rPr lang="en-US" sz="2400" b="1" i="1"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Las palabras de Pedro </a:t>
            </a:r>
            <a:r>
              <a:rPr lang="en-US" sz="2400" b="1" dirty="0" err="1" smtClean="0">
                <a:latin typeface="Arial" panose="020B0604020202020204" pitchFamily="34" charset="0"/>
                <a:cs typeface="Arial" panose="020B0604020202020204" pitchFamily="34" charset="0"/>
              </a:rPr>
              <a:t>expresó</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oposición</a:t>
            </a:r>
            <a:r>
              <a:rPr lang="en-US" sz="2400" b="1" dirty="0" smtClean="0">
                <a:latin typeface="Arial" panose="020B0604020202020204" pitchFamily="34" charset="0"/>
                <a:cs typeface="Arial" panose="020B0604020202020204" pitchFamily="34" charset="0"/>
              </a:rPr>
              <a:t> a </a:t>
            </a:r>
            <a:r>
              <a:rPr lang="en-US" sz="2400" b="1" dirty="0" err="1" smtClean="0">
                <a:latin typeface="Arial" panose="020B0604020202020204" pitchFamily="34" charset="0"/>
                <a:cs typeface="Arial" panose="020B0604020202020204" pitchFamily="34" charset="0"/>
              </a:rPr>
              <a:t>los</a:t>
            </a:r>
            <a:r>
              <a:rPr lang="en-US" sz="2400" b="1" dirty="0" smtClean="0">
                <a:latin typeface="Arial" panose="020B0604020202020204" pitchFamily="34" charset="0"/>
                <a:cs typeface="Arial" panose="020B0604020202020204" pitchFamily="34" charset="0"/>
              </a:rPr>
              <a:t> planes de </a:t>
            </a:r>
            <a:r>
              <a:rPr lang="en-US" sz="2400" b="1" dirty="0" err="1" smtClean="0">
                <a:latin typeface="Arial" panose="020B0604020202020204" pitchFamily="34" charset="0"/>
                <a:cs typeface="Arial" panose="020B0604020202020204" pitchFamily="34" charset="0"/>
              </a:rPr>
              <a:t>Jesús</a:t>
            </a:r>
            <a:r>
              <a:rPr lang="en-US" sz="2400" b="1" dirty="0" smtClean="0">
                <a:latin typeface="Arial" panose="020B0604020202020204" pitchFamily="34" charset="0"/>
                <a:cs typeface="Arial" panose="020B0604020202020204" pitchFamily="34" charset="0"/>
              </a:rPr>
              <a:t> de </a:t>
            </a:r>
            <a:r>
              <a:rPr lang="en-US" sz="2400" b="1" dirty="0" err="1" smtClean="0">
                <a:latin typeface="Arial" panose="020B0604020202020204" pitchFamily="34" charset="0"/>
                <a:cs typeface="Arial" panose="020B0604020202020204" pitchFamily="34" charset="0"/>
              </a:rPr>
              <a:t>morir</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en</a:t>
            </a:r>
            <a:r>
              <a:rPr lang="en-US" sz="2400" b="1" dirty="0" smtClean="0">
                <a:latin typeface="Arial" panose="020B0604020202020204" pitchFamily="34" charset="0"/>
                <a:cs typeface="Arial" panose="020B0604020202020204" pitchFamily="34" charset="0"/>
              </a:rPr>
              <a:t> la </a:t>
            </a:r>
            <a:r>
              <a:rPr lang="en-US" sz="2400" b="1" dirty="0" err="1" smtClean="0">
                <a:latin typeface="Arial" panose="020B0604020202020204" pitchFamily="34" charset="0"/>
                <a:cs typeface="Arial" panose="020B0604020202020204" pitchFamily="34" charset="0"/>
              </a:rPr>
              <a:t>cruz</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por</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todos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los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pecadores</a:t>
            </a:r>
            <a:r>
              <a:rPr lang="en-US" sz="2400" b="1" dirty="0" smtClean="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16041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155" y="221226"/>
            <a:ext cx="8991600" cy="533400"/>
          </a:xfrm>
        </p:spPr>
        <p:txBody>
          <a:bodyPr/>
          <a:lstStyle/>
          <a:p>
            <a:pPr>
              <a:lnSpc>
                <a:spcPct val="100000"/>
              </a:lnSpc>
              <a:tabLst>
                <a:tab pos="228600" algn="l"/>
                <a:tab pos="457200" algn="l"/>
                <a:tab pos="685800" algn="l"/>
              </a:tabLst>
            </a:pPr>
            <a:r>
              <a:rPr lang="en-US" sz="3200" dirty="0">
                <a:solidFill>
                  <a:schemeClr val="tx1"/>
                </a:solidFill>
              </a:rPr>
              <a:t>	</a:t>
            </a:r>
            <a:r>
              <a:rPr lang="en-US" sz="3200" dirty="0" smtClean="0">
                <a:solidFill>
                  <a:schemeClr val="tx1"/>
                </a:solidFill>
              </a:rPr>
              <a:t>	</a:t>
            </a:r>
            <a:r>
              <a:rPr lang="en-US" sz="2400" b="1" spc="0" dirty="0" smtClean="0">
                <a:solidFill>
                  <a:schemeClr val="tx1"/>
                </a:solidFill>
                <a:latin typeface="Arial" panose="020B0604020202020204" pitchFamily="34" charset="0"/>
                <a:cs typeface="Arial" panose="020B0604020202020204" pitchFamily="34" charset="0"/>
              </a:rPr>
              <a:t> </a:t>
            </a:r>
            <a:r>
              <a:rPr lang="en-US" sz="2400" b="1" spc="0" dirty="0">
                <a:solidFill>
                  <a:schemeClr val="tx1"/>
                </a:solidFill>
                <a:effectLst/>
                <a:latin typeface="Arial" panose="020B0604020202020204" pitchFamily="34" charset="0"/>
                <a:cs typeface="Arial" panose="020B0604020202020204" pitchFamily="34" charset="0"/>
              </a:rPr>
              <a:t>b. de </a:t>
            </a:r>
            <a:r>
              <a:rPr lang="en-US" sz="2400" b="1" spc="0" dirty="0" err="1">
                <a:solidFill>
                  <a:schemeClr val="tx1"/>
                </a:solidFill>
                <a:effectLst/>
                <a:latin typeface="Arial" panose="020B0604020202020204" pitchFamily="34" charset="0"/>
                <a:cs typeface="Arial" panose="020B0604020202020204" pitchFamily="34" charset="0"/>
              </a:rPr>
              <a:t>adversarios</a:t>
            </a:r>
            <a:r>
              <a:rPr lang="en-US" sz="2400" b="1" spc="0" dirty="0">
                <a:solidFill>
                  <a:schemeClr val="tx1"/>
                </a:solidFill>
                <a:effectLst/>
                <a:latin typeface="Arial" panose="020B0604020202020204" pitchFamily="34" charset="0"/>
                <a:cs typeface="Arial" panose="020B0604020202020204" pitchFamily="34" charset="0"/>
              </a:rPr>
              <a:t> </a:t>
            </a:r>
            <a:r>
              <a:rPr lang="en-US" sz="2400" b="1" spc="0" dirty="0" err="1">
                <a:solidFill>
                  <a:schemeClr val="tx1"/>
                </a:solidFill>
                <a:effectLst/>
                <a:latin typeface="Arial" panose="020B0604020202020204" pitchFamily="34" charset="0"/>
                <a:cs typeface="Arial" panose="020B0604020202020204" pitchFamily="34" charset="0"/>
              </a:rPr>
              <a:t>paganos</a:t>
            </a:r>
            <a:endParaRPr lang="en-US" sz="2400" b="1" spc="0"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 y="762000"/>
            <a:ext cx="8839200" cy="5410200"/>
          </a:xfrm>
        </p:spPr>
        <p:txBody>
          <a:bodyPr>
            <a:normAutofit/>
          </a:bodyPr>
          <a:lstStyle/>
          <a:p>
            <a:pPr>
              <a:tabLst>
                <a:tab pos="228600" algn="l"/>
                <a:tab pos="457200" algn="l"/>
                <a:tab pos="685800" algn="l"/>
              </a:tabLst>
            </a:pPr>
            <a:r>
              <a:rPr lang="en-US" sz="2400" b="1" dirty="0" smtClean="0">
                <a:latin typeface="Arial" panose="020B0604020202020204" pitchFamily="34" charset="0"/>
                <a:cs typeface="Arial" panose="020B0604020202020204" pitchFamily="34" charset="0"/>
              </a:rPr>
              <a:t>			Septuaginta, </a:t>
            </a:r>
            <a:r>
              <a:rPr lang="en-US" sz="2400" b="1" dirty="0" smtClean="0">
                <a:solidFill>
                  <a:srgbClr val="FFC000"/>
                </a:solidFill>
                <a:latin typeface="Arial" panose="020B0604020202020204" pitchFamily="34" charset="0"/>
                <a:cs typeface="Arial" panose="020B0604020202020204" pitchFamily="34" charset="0"/>
              </a:rPr>
              <a:t>1 Reyes 11:14</a:t>
            </a:r>
            <a:r>
              <a:rPr lang="en-US" sz="2400" b="1" dirty="0" smtClean="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Y Jehová suscitó un adversario </a:t>
            </a:r>
            <a:r>
              <a:rPr lang="es-ES" sz="2400" b="1" i="1" dirty="0" smtClean="0">
                <a:latin typeface="Arial" panose="020B0604020202020204" pitchFamily="34" charset="0"/>
                <a:cs typeface="Arial" panose="020B0604020202020204" pitchFamily="34" charset="0"/>
              </a:rPr>
              <a:t>(</a:t>
            </a:r>
            <a:r>
              <a:rPr lang="es-ES" sz="2400" b="1" dirty="0" smtClean="0">
                <a:latin typeface="Arial" panose="020B0604020202020204" pitchFamily="34" charset="0"/>
                <a:cs typeface="Arial" panose="020B0604020202020204" pitchFamily="34" charset="0"/>
              </a:rPr>
              <a:t>griego, satanás</a:t>
            </a:r>
            <a:r>
              <a:rPr lang="es-ES" sz="2400" b="1" i="1" dirty="0" smtClean="0">
                <a:latin typeface="Arial" panose="020B0604020202020204" pitchFamily="34" charset="0"/>
                <a:cs typeface="Arial" panose="020B0604020202020204" pitchFamily="34" charset="0"/>
              </a:rPr>
              <a:t>) a </a:t>
            </a:r>
            <a:r>
              <a:rPr lang="es-ES" sz="2400" b="1" i="1" dirty="0">
                <a:latin typeface="Arial" panose="020B0604020202020204" pitchFamily="34" charset="0"/>
                <a:cs typeface="Arial" panose="020B0604020202020204" pitchFamily="34" charset="0"/>
              </a:rPr>
              <a:t>Salomón: Hadad edomita, de sangre real, el cual </a:t>
            </a:r>
            <a:r>
              <a:rPr lang="es-ES" sz="2400" b="1" i="1" dirty="0" smtClean="0">
                <a:latin typeface="Arial" panose="020B0604020202020204" pitchFamily="34" charset="0"/>
                <a:cs typeface="Arial" panose="020B0604020202020204" pitchFamily="34" charset="0"/>
              </a:rPr>
              <a:t>estaba </a:t>
            </a:r>
            <a:r>
              <a:rPr lang="es-ES" sz="2400" b="1" i="1" dirty="0">
                <a:latin typeface="Arial" panose="020B0604020202020204" pitchFamily="34" charset="0"/>
                <a:cs typeface="Arial" panose="020B0604020202020204" pitchFamily="34" charset="0"/>
              </a:rPr>
              <a:t>en </a:t>
            </a:r>
            <a:r>
              <a:rPr lang="es-ES" sz="2400" b="1" i="1" dirty="0" smtClean="0">
                <a:latin typeface="Arial" panose="020B0604020202020204" pitchFamily="34" charset="0"/>
                <a:cs typeface="Arial" panose="020B0604020202020204" pitchFamily="34" charset="0"/>
              </a:rPr>
              <a:t>Edom.</a:t>
            </a:r>
          </a:p>
          <a:p>
            <a:pPr>
              <a:tabLst>
                <a:tab pos="228600" algn="l"/>
                <a:tab pos="457200" algn="l"/>
                <a:tab pos="685800" algn="l"/>
              </a:tabLst>
            </a:pPr>
            <a:r>
              <a:rPr lang="en-US" sz="2400" b="1" dirty="0" smtClean="0">
                <a:latin typeface="Arial" panose="020B0604020202020204" pitchFamily="34" charset="0"/>
                <a:cs typeface="Arial" panose="020B0604020202020204" pitchFamily="34" charset="0"/>
              </a:rPr>
              <a:t>		c. del Príncipe de </a:t>
            </a:r>
            <a:r>
              <a:rPr lang="en-US" sz="2400" b="1" dirty="0" err="1" smtClean="0">
                <a:latin typeface="Arial" panose="020B0604020202020204" pitchFamily="34" charset="0"/>
                <a:cs typeface="Arial" panose="020B0604020202020204" pitchFamily="34" charset="0"/>
              </a:rPr>
              <a:t>los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espíritus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malos</a:t>
            </a:r>
            <a:r>
              <a:rPr lang="en-US" sz="2400" b="1" dirty="0" smtClean="0">
                <a:latin typeface="Arial" panose="020B0604020202020204" pitchFamily="34" charset="0"/>
                <a:cs typeface="Arial" panose="020B0604020202020204" pitchFamily="34" charset="0"/>
              </a:rPr>
              <a:t> ….	</a:t>
            </a:r>
          </a:p>
          <a:p>
            <a:pPr>
              <a:tabLst>
                <a:tab pos="228600" algn="l"/>
                <a:tab pos="457200" algn="l"/>
                <a:tab pos="685800" algn="l"/>
              </a:tabLst>
            </a:pP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		</a:t>
            </a:r>
            <a:r>
              <a:rPr lang="en-US" sz="2400" b="1" spc="100" dirty="0" smtClean="0">
                <a:solidFill>
                  <a:srgbClr val="FFC000"/>
                </a:solidFill>
                <a:latin typeface="Arial" panose="020B0604020202020204" pitchFamily="34" charset="0"/>
                <a:cs typeface="Arial" panose="020B0604020202020204" pitchFamily="34" charset="0"/>
              </a:rPr>
              <a:t>2 </a:t>
            </a:r>
            <a:r>
              <a:rPr lang="en-US" sz="2400" b="1" spc="100" dirty="0">
                <a:solidFill>
                  <a:srgbClr val="FFC000"/>
                </a:solidFill>
                <a:latin typeface="Arial" panose="020B0604020202020204" pitchFamily="34" charset="0"/>
                <a:cs typeface="Arial" panose="020B0604020202020204" pitchFamily="34" charset="0"/>
              </a:rPr>
              <a:t>Cor. 11:14</a:t>
            </a:r>
            <a:r>
              <a:rPr lang="en-US" sz="2400" b="1" spc="100" dirty="0">
                <a:solidFill>
                  <a:schemeClr val="tx1"/>
                </a:solidFill>
                <a:latin typeface="Arial" panose="020B0604020202020204" pitchFamily="34" charset="0"/>
                <a:cs typeface="Arial" panose="020B0604020202020204" pitchFamily="34" charset="0"/>
              </a:rPr>
              <a:t>, </a:t>
            </a:r>
            <a:r>
              <a:rPr lang="es-ES" sz="2400" b="1" i="1" spc="100" dirty="0">
                <a:solidFill>
                  <a:schemeClr val="tx1"/>
                </a:solidFill>
                <a:latin typeface="Arial" panose="020B0604020202020204" pitchFamily="34" charset="0"/>
                <a:cs typeface="Arial" panose="020B0604020202020204" pitchFamily="34" charset="0"/>
              </a:rPr>
              <a:t>Y no es maravilla, porque el mismo Satanás se disfraza como ángel de luz</a:t>
            </a:r>
            <a:r>
              <a:rPr lang="es-ES" sz="2400" b="1" i="1" spc="100" dirty="0" smtClean="0">
                <a:solidFill>
                  <a:schemeClr val="tx1"/>
                </a:solidFill>
                <a:latin typeface="Arial" panose="020B0604020202020204" pitchFamily="34" charset="0"/>
                <a:cs typeface="Arial" panose="020B0604020202020204" pitchFamily="34" charset="0"/>
              </a:rPr>
              <a:t>.</a:t>
            </a:r>
          </a:p>
          <a:p>
            <a:pPr>
              <a:tabLst>
                <a:tab pos="228600" algn="l"/>
                <a:tab pos="457200" algn="l"/>
                <a:tab pos="685800" algn="l"/>
              </a:tabLst>
            </a:pPr>
            <a:r>
              <a:rPr lang="es-ES" sz="2400" b="1" i="1" spc="100" dirty="0" smtClean="0">
                <a:solidFill>
                  <a:schemeClr val="tx1"/>
                </a:solidFill>
                <a:latin typeface="Arial" panose="020B0604020202020204" pitchFamily="34" charset="0"/>
                <a:cs typeface="Arial" panose="020B0604020202020204" pitchFamily="34" charset="0"/>
              </a:rPr>
              <a:t>			</a:t>
            </a:r>
            <a:r>
              <a:rPr lang="en-US" sz="2400" b="1" spc="100" dirty="0" smtClean="0">
                <a:solidFill>
                  <a:srgbClr val="FFC000"/>
                </a:solidFill>
                <a:latin typeface="Arial" panose="020B0604020202020204" pitchFamily="34" charset="0"/>
                <a:cs typeface="Arial" panose="020B0604020202020204" pitchFamily="34" charset="0"/>
              </a:rPr>
              <a:t>Apoc. 12:9</a:t>
            </a:r>
            <a:r>
              <a:rPr lang="en-US" sz="2400" b="1" spc="100" dirty="0" smtClean="0">
                <a:latin typeface="Arial" panose="020B0604020202020204" pitchFamily="34" charset="0"/>
                <a:cs typeface="Arial" panose="020B0604020202020204" pitchFamily="34" charset="0"/>
              </a:rPr>
              <a:t>, </a:t>
            </a:r>
            <a:r>
              <a:rPr lang="es-ES" sz="2400" b="1" i="1" spc="100" dirty="0">
                <a:latin typeface="Arial" panose="020B0604020202020204" pitchFamily="34" charset="0"/>
                <a:cs typeface="Arial" panose="020B0604020202020204" pitchFamily="34" charset="0"/>
              </a:rPr>
              <a:t>Y fue lanzado fuera el gran dragón, la serpiente antigua, que se llama diablo y Satanás, el cual engaña al mundo entero; fue arrojado a la tierra, y sus ángeles fueron arrojados con </a:t>
            </a:r>
            <a:r>
              <a:rPr lang="es-ES" sz="2400" b="1" i="1" spc="100" dirty="0" smtClean="0">
                <a:latin typeface="Arial" panose="020B0604020202020204" pitchFamily="34" charset="0"/>
                <a:cs typeface="Arial" panose="020B0604020202020204" pitchFamily="34" charset="0"/>
              </a:rPr>
              <a:t>él.</a:t>
            </a:r>
          </a:p>
          <a:p>
            <a:pPr>
              <a:tabLst>
                <a:tab pos="228600" algn="l"/>
                <a:tab pos="457200" algn="l"/>
                <a:tab pos="685800" algn="l"/>
              </a:tabLst>
            </a:pPr>
            <a:r>
              <a:rPr lang="es-ES" sz="2400" b="1" i="1" spc="100" dirty="0">
                <a:latin typeface="Arial" panose="020B0604020202020204" pitchFamily="34" charset="0"/>
                <a:cs typeface="Arial" panose="020B0604020202020204" pitchFamily="34" charset="0"/>
              </a:rPr>
              <a:t>	</a:t>
            </a:r>
            <a:r>
              <a:rPr lang="en-US" sz="2400" b="1" spc="100" dirty="0">
                <a:latin typeface="Arial" panose="020B0604020202020204" pitchFamily="34" charset="0"/>
                <a:cs typeface="Arial" panose="020B0604020202020204" pitchFamily="34" charset="0"/>
              </a:rPr>
              <a:t>		</a:t>
            </a:r>
            <a:r>
              <a:rPr lang="en-US" sz="2400" b="1" spc="100" dirty="0">
                <a:solidFill>
                  <a:srgbClr val="FFC000"/>
                </a:solidFill>
                <a:latin typeface="Arial" panose="020B0604020202020204" pitchFamily="34" charset="0"/>
                <a:cs typeface="Arial" panose="020B0604020202020204" pitchFamily="34" charset="0"/>
              </a:rPr>
              <a:t>2 Cor. 12:7</a:t>
            </a:r>
            <a:r>
              <a:rPr lang="en-US" sz="2400" b="1" spc="100" dirty="0">
                <a:latin typeface="Arial" panose="020B0604020202020204" pitchFamily="34" charset="0"/>
                <a:cs typeface="Arial" panose="020B0604020202020204" pitchFamily="34" charset="0"/>
              </a:rPr>
              <a:t>, </a:t>
            </a:r>
            <a:r>
              <a:rPr lang="es-ES" sz="2400" b="1" i="1" spc="100" dirty="0">
                <a:latin typeface="Arial" panose="020B0604020202020204" pitchFamily="34" charset="0"/>
                <a:cs typeface="Arial" panose="020B0604020202020204" pitchFamily="34" charset="0"/>
              </a:rPr>
              <a:t>me fue dado un aguijón en mi carne, un mensajero de Satanás que me abofetee, para que no me enaltezca </a:t>
            </a:r>
            <a:r>
              <a:rPr lang="es-ES" sz="2400" b="1" i="1" spc="100" dirty="0" smtClean="0">
                <a:latin typeface="Arial" panose="020B0604020202020204" pitchFamily="34" charset="0"/>
                <a:cs typeface="Arial" panose="020B0604020202020204" pitchFamily="34" charset="0"/>
              </a:rPr>
              <a:t>sobremanera.</a:t>
            </a:r>
          </a:p>
          <a:p>
            <a:pPr>
              <a:tabLst>
                <a:tab pos="228600" algn="l"/>
                <a:tab pos="457200" algn="l"/>
                <a:tab pos="685800" algn="l"/>
              </a:tabLst>
            </a:pPr>
            <a:r>
              <a:rPr lang="es-ES" sz="2400" b="1" i="1" spc="100" dirty="0">
                <a:latin typeface="Arial" panose="020B0604020202020204" pitchFamily="34" charset="0"/>
                <a:cs typeface="Arial" panose="020B0604020202020204" pitchFamily="34" charset="0"/>
              </a:rPr>
              <a:t>	</a:t>
            </a:r>
            <a:r>
              <a:rPr lang="en-US" sz="2400" b="1" spc="100" dirty="0">
                <a:latin typeface="Arial" panose="020B0604020202020204" pitchFamily="34" charset="0"/>
                <a:cs typeface="Arial" panose="020B0604020202020204" pitchFamily="34" charset="0"/>
              </a:rPr>
              <a:t>2. </a:t>
            </a:r>
            <a:r>
              <a:rPr lang="en-US" sz="2400" b="1" spc="100" dirty="0" smtClean="0">
                <a:latin typeface="Arial" panose="020B0604020202020204" pitchFamily="34" charset="0"/>
                <a:cs typeface="Arial" panose="020B0604020202020204" pitchFamily="34" charset="0"/>
              </a:rPr>
              <a:t>Con la </a:t>
            </a:r>
            <a:r>
              <a:rPr lang="en-US" sz="2400" b="1" spc="100" dirty="0" err="1" smtClean="0">
                <a:latin typeface="Arial" panose="020B0604020202020204" pitchFamily="34" charset="0"/>
                <a:cs typeface="Arial" panose="020B0604020202020204" pitchFamily="34" charset="0"/>
              </a:rPr>
              <a:t>ayuda</a:t>
            </a:r>
            <a:r>
              <a:rPr lang="en-US" sz="2400" b="1" spc="100" dirty="0" smtClean="0">
                <a:latin typeface="Arial" panose="020B0604020202020204" pitchFamily="34" charset="0"/>
                <a:cs typeface="Arial" panose="020B0604020202020204" pitchFamily="34" charset="0"/>
              </a:rPr>
              <a:t> de Dios la </a:t>
            </a:r>
            <a:r>
              <a:rPr lang="en-US" sz="2400" b="1" spc="100" dirty="0" err="1" smtClean="0">
                <a:latin typeface="Arial" panose="020B0604020202020204" pitchFamily="34" charset="0"/>
                <a:cs typeface="Arial" panose="020B0604020202020204" pitchFamily="34" charset="0"/>
              </a:rPr>
              <a:t>victoria</a:t>
            </a:r>
            <a:r>
              <a:rPr lang="en-US" sz="2400" b="1" spc="100" dirty="0" smtClean="0">
                <a:latin typeface="Arial" panose="020B0604020202020204" pitchFamily="34" charset="0"/>
                <a:cs typeface="Arial" panose="020B0604020202020204" pitchFamily="34" charset="0"/>
              </a:rPr>
              <a:t> </a:t>
            </a:r>
            <a:r>
              <a:rPr lang="en-US" sz="2400" b="1" spc="100" dirty="0" err="1" smtClean="0">
                <a:latin typeface="Arial" panose="020B0604020202020204" pitchFamily="34" charset="0"/>
                <a:cs typeface="Arial" panose="020B0604020202020204" pitchFamily="34" charset="0"/>
              </a:rPr>
              <a:t>sobre</a:t>
            </a:r>
            <a:r>
              <a:rPr lang="en-US" sz="2400" b="1" spc="100" dirty="0" smtClean="0">
                <a:latin typeface="Arial" panose="020B0604020202020204" pitchFamily="34" charset="0"/>
                <a:cs typeface="Arial" panose="020B0604020202020204" pitchFamily="34" charset="0"/>
              </a:rPr>
              <a:t> </a:t>
            </a:r>
            <a:r>
              <a:rPr lang="en-US" sz="2400" b="1" spc="100" dirty="0" err="1" smtClean="0">
                <a:latin typeface="Arial" panose="020B0604020202020204" pitchFamily="34" charset="0"/>
                <a:cs typeface="Arial" panose="020B0604020202020204" pitchFamily="34" charset="0"/>
              </a:rPr>
              <a:t>él</a:t>
            </a:r>
            <a:r>
              <a:rPr lang="en-US" sz="2400" b="1" spc="100" dirty="0" smtClean="0">
                <a:latin typeface="Arial" panose="020B0604020202020204" pitchFamily="34" charset="0"/>
                <a:cs typeface="Arial" panose="020B0604020202020204" pitchFamily="34" charset="0"/>
              </a:rPr>
              <a:t> </a:t>
            </a:r>
            <a:r>
              <a:rPr lang="en-US" sz="2400" b="1" spc="100" dirty="0" err="1" smtClean="0">
                <a:latin typeface="Arial" panose="020B0604020202020204" pitchFamily="34" charset="0"/>
                <a:cs typeface="Arial" panose="020B0604020202020204" pitchFamily="34" charset="0"/>
              </a:rPr>
              <a:t>es</a:t>
            </a:r>
            <a:r>
              <a:rPr lang="en-US" sz="2400" b="1" spc="100" dirty="0" smtClean="0">
                <a:latin typeface="Arial" panose="020B0604020202020204" pitchFamily="34" charset="0"/>
                <a:cs typeface="Arial" panose="020B0604020202020204" pitchFamily="34" charset="0"/>
              </a:rPr>
              <a:t> </a:t>
            </a:r>
            <a:r>
              <a:rPr lang="en-US" sz="2400" b="1" spc="100" dirty="0" err="1" smtClean="0">
                <a:latin typeface="Arial" panose="020B0604020202020204" pitchFamily="34" charset="0"/>
                <a:cs typeface="Arial" panose="020B0604020202020204" pitchFamily="34" charset="0"/>
              </a:rPr>
              <a:t>asegu-rada</a:t>
            </a:r>
            <a:r>
              <a:rPr lang="en-US" sz="2400" b="1" spc="100" dirty="0" smtClean="0">
                <a:latin typeface="Arial" panose="020B0604020202020204" pitchFamily="34" charset="0"/>
                <a:cs typeface="Arial" panose="020B0604020202020204" pitchFamily="34" charset="0"/>
              </a:rPr>
              <a:t>, </a:t>
            </a:r>
            <a:r>
              <a:rPr lang="en-US" sz="2400" b="1" spc="100" dirty="0">
                <a:solidFill>
                  <a:srgbClr val="FFC000"/>
                </a:solidFill>
                <a:latin typeface="Arial" panose="020B0604020202020204" pitchFamily="34" charset="0"/>
                <a:cs typeface="Arial" panose="020B0604020202020204" pitchFamily="34" charset="0"/>
              </a:rPr>
              <a:t>Rom. 16:20</a:t>
            </a:r>
            <a:r>
              <a:rPr lang="en-US" sz="2400" b="1" spc="100" dirty="0">
                <a:latin typeface="Arial" panose="020B0604020202020204" pitchFamily="34" charset="0"/>
                <a:cs typeface="Arial" panose="020B0604020202020204" pitchFamily="34" charset="0"/>
              </a:rPr>
              <a:t>, </a:t>
            </a:r>
            <a:r>
              <a:rPr lang="es-ES" sz="2400" b="1" i="1" spc="100" dirty="0">
                <a:latin typeface="Arial" panose="020B0604020202020204" pitchFamily="34" charset="0"/>
                <a:cs typeface="Arial" panose="020B0604020202020204" pitchFamily="34" charset="0"/>
              </a:rPr>
              <a:t>Y el Dios de paz aplastará en breve a Satanás bajo vuestros pies.</a:t>
            </a:r>
            <a:r>
              <a:rPr lang="es-ES" sz="2400" b="1" i="1" spc="100" dirty="0" smtClean="0">
                <a:latin typeface="Arial" panose="020B0604020202020204" pitchFamily="34" charset="0"/>
                <a:cs typeface="Arial" panose="020B0604020202020204" pitchFamily="34" charset="0"/>
              </a:rPr>
              <a:t>		</a:t>
            </a:r>
            <a:endParaRPr lang="en-US" sz="2400" b="1" i="1" dirty="0" smtClean="0">
              <a:latin typeface="Arial" panose="020B0604020202020204" pitchFamily="34" charset="0"/>
              <a:cs typeface="Arial" panose="020B0604020202020204" pitchFamily="34" charset="0"/>
            </a:endParaRPr>
          </a:p>
          <a:p>
            <a:pPr>
              <a:tabLst>
                <a:tab pos="228600" algn="l"/>
                <a:tab pos="457200" algn="l"/>
                <a:tab pos="685800" algn="l"/>
              </a:tabLst>
            </a:pPr>
            <a:endParaRPr lang="en-US" sz="2400" b="1" dirty="0">
              <a:latin typeface="Arial" panose="020B0604020202020204" pitchFamily="34" charset="0"/>
              <a:cs typeface="Arial" panose="020B0604020202020204" pitchFamily="34" charset="0"/>
            </a:endParaRPr>
          </a:p>
        </p:txBody>
      </p:sp>
      <p:sp>
        <p:nvSpPr>
          <p:cNvPr id="4" name="Rectangle 3"/>
          <p:cNvSpPr/>
          <p:nvPr/>
        </p:nvSpPr>
        <p:spPr>
          <a:xfrm>
            <a:off x="2286000" y="2395384"/>
            <a:ext cx="4572000" cy="258789"/>
          </a:xfrm>
          <a:prstGeom prst="rect">
            <a:avLst/>
          </a:prstGeom>
        </p:spPr>
        <p:txBody>
          <a:bodyPr>
            <a:spAutoFit/>
          </a:bodyPr>
          <a:lstStyle/>
          <a:p>
            <a:pPr>
              <a:lnSpc>
                <a:spcPts val="1100"/>
              </a:lnSpc>
              <a:tabLst>
                <a:tab pos="228600" algn="l"/>
                <a:tab pos="457200" algn="l"/>
                <a:tab pos="228600" algn="l"/>
                <a:tab pos="457200" algn="l"/>
                <a:tab pos="685800" algn="l"/>
              </a:tabLst>
            </a:pPr>
            <a:r>
              <a:rPr lang="en-US" i="1" dirty="0">
                <a:latin typeface="Arial" panose="020B0604020202020204" pitchFamily="34" charset="0"/>
                <a:ea typeface="Calibri" panose="020F0502020204030204" pitchFamily="34" charset="0"/>
                <a:cs typeface="Arial" panose="020B0604020202020204" pitchFamily="34" charset="0"/>
              </a:rPr>
              <a:t>			</a:t>
            </a:r>
            <a:endParaRPr lang="en-US" dirty="0">
              <a:effectLst/>
              <a:latin typeface="Book Antiqua" panose="0204060205030503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724667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28600"/>
            <a:ext cx="8991600" cy="990600"/>
          </a:xfrm>
        </p:spPr>
        <p:txBody>
          <a:bodyPr/>
          <a:lstStyle/>
          <a:p>
            <a:pPr>
              <a:lnSpc>
                <a:spcPct val="100000"/>
              </a:lnSpc>
              <a:tabLst>
                <a:tab pos="228600" algn="l"/>
                <a:tab pos="457200" algn="l"/>
                <a:tab pos="685800" algn="l"/>
              </a:tabLst>
            </a:pPr>
            <a:r>
              <a:rPr lang="en-US" sz="2400" b="1" spc="100" dirty="0">
                <a:solidFill>
                  <a:schemeClr val="tx1"/>
                </a:solidFill>
                <a:effectLst/>
                <a:latin typeface="Arial" panose="020B0604020202020204" pitchFamily="34" charset="0"/>
                <a:cs typeface="Arial" panose="020B0604020202020204" pitchFamily="34" charset="0"/>
              </a:rPr>
              <a:t>	3. </a:t>
            </a:r>
            <a:r>
              <a:rPr lang="en-US" sz="2400" b="1" spc="100" dirty="0" err="1" smtClean="0">
                <a:solidFill>
                  <a:schemeClr val="tx1"/>
                </a:solidFill>
                <a:effectLst/>
                <a:latin typeface="Arial" panose="020B0604020202020204" pitchFamily="34" charset="0"/>
                <a:cs typeface="Arial" panose="020B0604020202020204" pitchFamily="34" charset="0"/>
              </a:rPr>
              <a:t>Satanás</a:t>
            </a:r>
            <a:r>
              <a:rPr lang="en-US" sz="2400" b="1" spc="100" dirty="0" smtClean="0">
                <a:solidFill>
                  <a:schemeClr val="tx1"/>
                </a:solidFill>
                <a:effectLst/>
                <a:latin typeface="Arial" panose="020B0604020202020204" pitchFamily="34" charset="0"/>
                <a:cs typeface="Arial" panose="020B0604020202020204" pitchFamily="34" charset="0"/>
              </a:rPr>
              <a:t> no </a:t>
            </a:r>
            <a:r>
              <a:rPr lang="en-US" sz="2400" b="1" spc="100" dirty="0" err="1" smtClean="0">
                <a:solidFill>
                  <a:schemeClr val="tx1"/>
                </a:solidFill>
                <a:effectLst/>
                <a:latin typeface="Arial" panose="020B0604020202020204" pitchFamily="34" charset="0"/>
                <a:cs typeface="Arial" panose="020B0604020202020204" pitchFamily="34" charset="0"/>
              </a:rPr>
              <a:t>es</a:t>
            </a:r>
            <a:r>
              <a:rPr lang="en-US" sz="2400" b="1" spc="100" dirty="0" smtClean="0">
                <a:solidFill>
                  <a:schemeClr val="tx1"/>
                </a:solidFill>
                <a:effectLst/>
                <a:latin typeface="Arial" panose="020B0604020202020204" pitchFamily="34" charset="0"/>
                <a:cs typeface="Arial" panose="020B0604020202020204" pitchFamily="34" charset="0"/>
              </a:rPr>
              <a:t> amigo de </a:t>
            </a:r>
            <a:r>
              <a:rPr lang="en-US" sz="2400" b="1" spc="100" dirty="0" err="1" smtClean="0">
                <a:solidFill>
                  <a:schemeClr val="tx1"/>
                </a:solidFill>
                <a:effectLst/>
                <a:latin typeface="Arial" panose="020B0604020202020204" pitchFamily="34" charset="0"/>
                <a:cs typeface="Arial" panose="020B0604020202020204" pitchFamily="34" charset="0"/>
              </a:rPr>
              <a:t>nadie</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es</a:t>
            </a:r>
            <a:r>
              <a:rPr lang="en-US" sz="2400" b="1" spc="100" dirty="0" smtClean="0">
                <a:solidFill>
                  <a:schemeClr val="tx1"/>
                </a:solidFill>
                <a:effectLst/>
                <a:latin typeface="Arial" panose="020B0604020202020204" pitchFamily="34" charset="0"/>
                <a:cs typeface="Arial" panose="020B0604020202020204" pitchFamily="34" charset="0"/>
              </a:rPr>
              <a:t> el </a:t>
            </a:r>
            <a:r>
              <a:rPr lang="en-US" sz="2400" b="1" spc="100" dirty="0" err="1" smtClean="0">
                <a:solidFill>
                  <a:schemeClr val="tx1"/>
                </a:solidFill>
                <a:effectLst/>
                <a:latin typeface="Arial" panose="020B0604020202020204" pitchFamily="34" charset="0"/>
                <a:cs typeface="Arial" panose="020B0604020202020204" pitchFamily="34" charset="0"/>
              </a:rPr>
              <a:t>adversario</a:t>
            </a:r>
            <a:r>
              <a:rPr lang="en-US" sz="2400" b="1" spc="100" dirty="0" smtClean="0">
                <a:solidFill>
                  <a:schemeClr val="tx1"/>
                </a:solidFill>
                <a:effectLst/>
                <a:latin typeface="Arial" panose="020B0604020202020204" pitchFamily="34" charset="0"/>
                <a:cs typeface="Arial" panose="020B0604020202020204" pitchFamily="34" charset="0"/>
              </a:rPr>
              <a:t> de </a:t>
            </a:r>
            <a:r>
              <a:rPr lang="en-US" sz="2400" b="1" spc="100" dirty="0" err="1" smtClean="0">
                <a:solidFill>
                  <a:schemeClr val="tx1"/>
                </a:solidFill>
                <a:effectLst/>
                <a:latin typeface="Arial" panose="020B0604020202020204" pitchFamily="34" charset="0"/>
                <a:cs typeface="Arial" panose="020B0604020202020204" pitchFamily="34" charset="0"/>
              </a:rPr>
              <a:t>todo</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ser</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humano</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Busca</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entrapar</a:t>
            </a:r>
            <a:r>
              <a:rPr lang="en-US" sz="2400" b="1" spc="100" dirty="0" smtClean="0">
                <a:solidFill>
                  <a:schemeClr val="tx1"/>
                </a:solidFill>
                <a:effectLst/>
                <a:latin typeface="Arial" panose="020B0604020202020204" pitchFamily="34" charset="0"/>
                <a:cs typeface="Arial" panose="020B0604020202020204" pitchFamily="34" charset="0"/>
              </a:rPr>
              <a:t>, tender </a:t>
            </a:r>
            <a:r>
              <a:rPr lang="en-US" sz="2400" b="1" spc="100" dirty="0" err="1" smtClean="0">
                <a:solidFill>
                  <a:schemeClr val="tx1"/>
                </a:solidFill>
                <a:effectLst/>
                <a:latin typeface="Arial" panose="020B0604020202020204" pitchFamily="34" charset="0"/>
                <a:cs typeface="Arial" panose="020B0604020202020204" pitchFamily="34" charset="0"/>
              </a:rPr>
              <a:t>lazo</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smtClean="0">
                <a:solidFill>
                  <a:schemeClr val="tx1"/>
                </a:solidFill>
                <a:effectLst/>
                <a:latin typeface="Arial" panose="020B0604020202020204" pitchFamily="34" charset="0"/>
                <a:cs typeface="Arial" panose="020B0604020202020204" pitchFamily="34" charset="0"/>
              </a:rPr>
              <a:t>….</a:t>
            </a:r>
            <a:endParaRPr lang="en-US" sz="2400" b="1" spc="100"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6200" y="990600"/>
            <a:ext cx="8991600" cy="5257800"/>
          </a:xfrm>
        </p:spPr>
        <p:txBody>
          <a:bodyPr>
            <a:normAutofit/>
          </a:bodyPr>
          <a:lstStyle/>
          <a:p>
            <a:pPr>
              <a:lnSpc>
                <a:spcPct val="100000"/>
              </a:lnSpc>
              <a:tabLst>
                <a:tab pos="228600" algn="l"/>
                <a:tab pos="457200" algn="l"/>
                <a:tab pos="685800" algn="l"/>
              </a:tabLst>
            </a:pPr>
            <a:r>
              <a:rPr lang="en-US" sz="2400" b="1" i="1" spc="100" dirty="0" smtClean="0">
                <a:solidFill>
                  <a:srgbClr val="FFC000"/>
                </a:solidFill>
                <a:latin typeface="Arial" panose="020B0604020202020204" pitchFamily="34" charset="0"/>
                <a:cs typeface="Arial" panose="020B0604020202020204" pitchFamily="34" charset="0"/>
              </a:rPr>
              <a:t>		</a:t>
            </a:r>
            <a:r>
              <a:rPr lang="en-US" sz="2400" b="1" spc="100" dirty="0" smtClean="0">
                <a:solidFill>
                  <a:srgbClr val="FFC000"/>
                </a:solidFill>
                <a:latin typeface="Arial" panose="020B0604020202020204" pitchFamily="34" charset="0"/>
                <a:cs typeface="Arial" panose="020B0604020202020204" pitchFamily="34" charset="0"/>
              </a:rPr>
              <a:t>2 Tim. 2:25,26</a:t>
            </a:r>
            <a:r>
              <a:rPr lang="en-US" sz="2400" b="1" i="1" spc="100" dirty="0" smtClean="0">
                <a:latin typeface="Arial" panose="020B0604020202020204" pitchFamily="34" charset="0"/>
                <a:cs typeface="Arial" panose="020B0604020202020204" pitchFamily="34" charset="0"/>
              </a:rPr>
              <a:t>, </a:t>
            </a:r>
            <a:r>
              <a:rPr lang="es-ES" sz="2400" b="1" i="1" spc="100" dirty="0">
                <a:latin typeface="Arial" panose="020B0604020202020204" pitchFamily="34" charset="0"/>
                <a:cs typeface="Arial" panose="020B0604020202020204" pitchFamily="34" charset="0"/>
              </a:rPr>
              <a:t>Dios les conceda que se arrepientan para conocer la verdad, </a:t>
            </a:r>
            <a:r>
              <a:rPr lang="es-ES" sz="2400" b="1" i="1" spc="100" dirty="0" smtClean="0">
                <a:latin typeface="Arial" panose="020B0604020202020204" pitchFamily="34" charset="0"/>
                <a:cs typeface="Arial" panose="020B0604020202020204" pitchFamily="34" charset="0"/>
              </a:rPr>
              <a:t> 26  </a:t>
            </a:r>
            <a:r>
              <a:rPr lang="es-ES" sz="2400" b="1" i="1" spc="100" dirty="0">
                <a:latin typeface="Arial" panose="020B0604020202020204" pitchFamily="34" charset="0"/>
                <a:cs typeface="Arial" panose="020B0604020202020204" pitchFamily="34" charset="0"/>
              </a:rPr>
              <a:t>y escapen del lazo del diablo, en que están cautivos a voluntad de </a:t>
            </a:r>
            <a:r>
              <a:rPr lang="es-ES" sz="2400" b="1" i="1" spc="100" dirty="0" smtClean="0">
                <a:latin typeface="Arial" panose="020B0604020202020204" pitchFamily="34" charset="0"/>
                <a:cs typeface="Arial" panose="020B0604020202020204" pitchFamily="34" charset="0"/>
              </a:rPr>
              <a:t>él</a:t>
            </a:r>
            <a:r>
              <a:rPr lang="en-US" sz="2400" b="1" i="1" spc="100" dirty="0" smtClean="0">
                <a:latin typeface="Arial" panose="020B0604020202020204" pitchFamily="34" charset="0"/>
                <a:cs typeface="Arial" panose="020B0604020202020204" pitchFamily="34" charset="0"/>
              </a:rPr>
              <a:t>.</a:t>
            </a:r>
          </a:p>
          <a:p>
            <a:pPr>
              <a:lnSpc>
                <a:spcPct val="100000"/>
              </a:lnSpc>
              <a:tabLst>
                <a:tab pos="228600" algn="l"/>
                <a:tab pos="457200" algn="l"/>
                <a:tab pos="685800" algn="l"/>
              </a:tabLst>
            </a:pPr>
            <a:r>
              <a:rPr lang="en-US" sz="2400" b="1" i="1" spc="100" dirty="0">
                <a:latin typeface="Arial" panose="020B0604020202020204" pitchFamily="34" charset="0"/>
                <a:cs typeface="Arial" panose="020B0604020202020204" pitchFamily="34" charset="0"/>
              </a:rPr>
              <a:t>	</a:t>
            </a:r>
            <a:r>
              <a:rPr lang="en-US" sz="2400" b="1" spc="100" dirty="0">
                <a:solidFill>
                  <a:schemeClr val="tx1"/>
                </a:solidFill>
                <a:latin typeface="Arial" panose="020B0604020202020204" pitchFamily="34" charset="0"/>
                <a:cs typeface="Arial" panose="020B0604020202020204" pitchFamily="34" charset="0"/>
              </a:rPr>
              <a:t>4. </a:t>
            </a:r>
            <a:r>
              <a:rPr lang="en-US" sz="2400" b="1" spc="100" dirty="0" err="1" smtClean="0">
                <a:solidFill>
                  <a:schemeClr val="tx1"/>
                </a:solidFill>
                <a:latin typeface="Arial" panose="020B0604020202020204" pitchFamily="34" charset="0"/>
                <a:cs typeface="Arial" panose="020B0604020202020204" pitchFamily="34" charset="0"/>
              </a:rPr>
              <a:t>Él</a:t>
            </a:r>
            <a:r>
              <a:rPr lang="en-US" sz="2400" b="1" spc="100" dirty="0" smtClean="0">
                <a:solidFill>
                  <a:schemeClr val="tx1"/>
                </a:solidFill>
                <a:latin typeface="Arial" panose="020B0604020202020204" pitchFamily="34" charset="0"/>
                <a:cs typeface="Arial" panose="020B0604020202020204" pitchFamily="34" charset="0"/>
              </a:rPr>
              <a:t> </a:t>
            </a:r>
            <a:r>
              <a:rPr lang="en-US" sz="2400" b="1" spc="100" dirty="0" err="1" smtClean="0">
                <a:solidFill>
                  <a:schemeClr val="tx1"/>
                </a:solidFill>
                <a:latin typeface="Arial" panose="020B0604020202020204" pitchFamily="34" charset="0"/>
                <a:cs typeface="Arial" panose="020B0604020202020204" pitchFamily="34" charset="0"/>
              </a:rPr>
              <a:t>incita</a:t>
            </a:r>
            <a:r>
              <a:rPr lang="en-US" sz="2400" b="1" spc="100" dirty="0" smtClean="0">
                <a:solidFill>
                  <a:schemeClr val="tx1"/>
                </a:solidFill>
                <a:latin typeface="Arial" panose="020B0604020202020204" pitchFamily="34" charset="0"/>
                <a:cs typeface="Arial" panose="020B0604020202020204" pitchFamily="34" charset="0"/>
              </a:rPr>
              <a:t> a </a:t>
            </a:r>
            <a:r>
              <a:rPr lang="en-US" sz="2400" b="1" spc="100" dirty="0" err="1" smtClean="0">
                <a:solidFill>
                  <a:schemeClr val="tx1"/>
                </a:solidFill>
                <a:latin typeface="Arial" panose="020B0604020202020204" pitchFamily="34" charset="0"/>
                <a:cs typeface="Arial" panose="020B0604020202020204" pitchFamily="34" charset="0"/>
              </a:rPr>
              <a:t>los</a:t>
            </a:r>
            <a:r>
              <a:rPr lang="en-US" sz="2400" b="1" spc="100" dirty="0" smtClean="0">
                <a:solidFill>
                  <a:schemeClr val="tx1"/>
                </a:solidFill>
                <a:latin typeface="Arial" panose="020B0604020202020204" pitchFamily="34" charset="0"/>
                <a:cs typeface="Arial" panose="020B0604020202020204" pitchFamily="34" charset="0"/>
              </a:rPr>
              <a:t> </a:t>
            </a:r>
            <a:r>
              <a:rPr lang="en-US" sz="2400" b="1" spc="100" dirty="0" err="1" smtClean="0">
                <a:solidFill>
                  <a:schemeClr val="tx1"/>
                </a:solidFill>
                <a:latin typeface="Arial" panose="020B0604020202020204" pitchFamily="34" charset="0"/>
                <a:cs typeface="Arial" panose="020B0604020202020204" pitchFamily="34" charset="0"/>
              </a:rPr>
              <a:t>cristianos</a:t>
            </a:r>
            <a:r>
              <a:rPr lang="en-US" sz="2400" b="1" spc="100" dirty="0" smtClean="0">
                <a:solidFill>
                  <a:schemeClr val="tx1"/>
                </a:solidFill>
                <a:latin typeface="Arial" panose="020B0604020202020204" pitchFamily="34" charset="0"/>
                <a:cs typeface="Arial" panose="020B0604020202020204" pitchFamily="34" charset="0"/>
              </a:rPr>
              <a:t> a </a:t>
            </a:r>
            <a:r>
              <a:rPr lang="en-US" sz="2400" b="1" spc="100" dirty="0" err="1" smtClean="0">
                <a:solidFill>
                  <a:schemeClr val="tx1"/>
                </a:solidFill>
                <a:latin typeface="Arial" panose="020B0604020202020204" pitchFamily="34" charset="0"/>
                <a:cs typeface="Arial" panose="020B0604020202020204" pitchFamily="34" charset="0"/>
              </a:rPr>
              <a:t>apostatar</a:t>
            </a:r>
            <a:r>
              <a:rPr lang="en-US" sz="2400" b="1" spc="100" dirty="0" smtClean="0">
                <a:solidFill>
                  <a:schemeClr val="tx1"/>
                </a:solidFill>
                <a:latin typeface="Arial" panose="020B0604020202020204" pitchFamily="34" charset="0"/>
                <a:cs typeface="Arial" panose="020B0604020202020204" pitchFamily="34" charset="0"/>
              </a:rPr>
              <a:t> y a </a:t>
            </a:r>
            <a:r>
              <a:rPr lang="en-US" sz="2400" b="1" spc="100" dirty="0" err="1" smtClean="0">
                <a:solidFill>
                  <a:schemeClr val="tx1"/>
                </a:solidFill>
                <a:latin typeface="Arial" panose="020B0604020202020204" pitchFamily="34" charset="0"/>
                <a:cs typeface="Arial" panose="020B0604020202020204" pitchFamily="34" charset="0"/>
              </a:rPr>
              <a:t>pecar</a:t>
            </a:r>
            <a:r>
              <a:rPr lang="en-US" sz="2400" b="1" spc="100" dirty="0" smtClean="0">
                <a:solidFill>
                  <a:schemeClr val="tx1"/>
                </a:solidFill>
                <a:latin typeface="Arial" panose="020B0604020202020204" pitchFamily="34" charset="0"/>
                <a:cs typeface="Arial" panose="020B0604020202020204" pitchFamily="34" charset="0"/>
              </a:rPr>
              <a:t>, </a:t>
            </a:r>
            <a:r>
              <a:rPr lang="en-US" sz="2400" b="1" spc="100" dirty="0" smtClean="0">
                <a:solidFill>
                  <a:srgbClr val="FFC000"/>
                </a:solidFill>
                <a:latin typeface="Arial" panose="020B0604020202020204" pitchFamily="34" charset="0"/>
                <a:cs typeface="Arial" panose="020B0604020202020204" pitchFamily="34" charset="0"/>
              </a:rPr>
              <a:t>Luc. </a:t>
            </a:r>
            <a:r>
              <a:rPr lang="en-US" sz="2400" b="1" spc="100" dirty="0">
                <a:solidFill>
                  <a:srgbClr val="FFC000"/>
                </a:solidFill>
                <a:latin typeface="Arial" panose="020B0604020202020204" pitchFamily="34" charset="0"/>
                <a:cs typeface="Arial" panose="020B0604020202020204" pitchFamily="34" charset="0"/>
              </a:rPr>
              <a:t>22:31</a:t>
            </a:r>
            <a:r>
              <a:rPr lang="en-US" sz="2400" b="1" spc="100" dirty="0">
                <a:solidFill>
                  <a:schemeClr val="tx1"/>
                </a:solidFill>
                <a:latin typeface="Arial" panose="020B0604020202020204" pitchFamily="34" charset="0"/>
                <a:cs typeface="Arial" panose="020B0604020202020204" pitchFamily="34" charset="0"/>
              </a:rPr>
              <a:t>, </a:t>
            </a:r>
            <a:r>
              <a:rPr lang="es-ES" sz="2400" b="1" i="1" spc="100" dirty="0">
                <a:solidFill>
                  <a:schemeClr val="tx1"/>
                </a:solidFill>
                <a:latin typeface="Arial" panose="020B0604020202020204" pitchFamily="34" charset="0"/>
                <a:cs typeface="Arial" panose="020B0604020202020204" pitchFamily="34" charset="0"/>
              </a:rPr>
              <a:t>Dijo también el Señor: Simón, Simón, he aquí Satanás os ha pedido para zarandearos como a </a:t>
            </a:r>
            <a:r>
              <a:rPr lang="es-ES" sz="2400" b="1" i="1" spc="100" dirty="0" smtClean="0">
                <a:solidFill>
                  <a:schemeClr val="tx1"/>
                </a:solidFill>
                <a:latin typeface="Arial" panose="020B0604020202020204" pitchFamily="34" charset="0"/>
                <a:cs typeface="Arial" panose="020B0604020202020204" pitchFamily="34" charset="0"/>
              </a:rPr>
              <a:t>trigo.</a:t>
            </a:r>
          </a:p>
          <a:p>
            <a:pPr>
              <a:lnSpc>
                <a:spcPct val="100000"/>
              </a:lnSpc>
              <a:tabLst>
                <a:tab pos="228600" algn="l"/>
                <a:tab pos="457200" algn="l"/>
                <a:tab pos="685800" algn="l"/>
              </a:tabLst>
            </a:pPr>
            <a:r>
              <a:rPr lang="en-US" sz="2400" b="1" spc="100" dirty="0" smtClean="0">
                <a:solidFill>
                  <a:srgbClr val="FFC000"/>
                </a:solidFill>
                <a:latin typeface="Arial" panose="020B0604020202020204" pitchFamily="34" charset="0"/>
                <a:cs typeface="Arial" panose="020B0604020202020204" pitchFamily="34" charset="0"/>
              </a:rPr>
              <a:t>		Hech. 5:3</a:t>
            </a:r>
            <a:r>
              <a:rPr lang="en-US" sz="2400" b="1" spc="100" dirty="0" smtClean="0">
                <a:latin typeface="Arial" panose="020B0604020202020204" pitchFamily="34" charset="0"/>
                <a:cs typeface="Arial" panose="020B0604020202020204" pitchFamily="34" charset="0"/>
              </a:rPr>
              <a:t>, </a:t>
            </a:r>
            <a:r>
              <a:rPr lang="es-ES" sz="2400" b="1" i="1" spc="100" dirty="0">
                <a:latin typeface="Arial" panose="020B0604020202020204" pitchFamily="34" charset="0"/>
                <a:cs typeface="Arial" panose="020B0604020202020204" pitchFamily="34" charset="0"/>
              </a:rPr>
              <a:t>Y dijo Pedro: Ananías, ¿por qué llenó Satanás tu corazón para que mintieses al Espíritu Santo, y sustrajeses del precio de la </a:t>
            </a:r>
            <a:r>
              <a:rPr lang="es-ES" sz="2400" b="1" i="1" spc="100" dirty="0" smtClean="0">
                <a:latin typeface="Arial" panose="020B0604020202020204" pitchFamily="34" charset="0"/>
                <a:cs typeface="Arial" panose="020B0604020202020204" pitchFamily="34" charset="0"/>
              </a:rPr>
              <a:t>heredad?</a:t>
            </a:r>
          </a:p>
          <a:p>
            <a:pPr>
              <a:lnSpc>
                <a:spcPct val="100000"/>
              </a:lnSpc>
              <a:tabLst>
                <a:tab pos="228600" algn="l"/>
                <a:tab pos="457200" algn="l"/>
                <a:tab pos="685800" algn="l"/>
              </a:tabLst>
            </a:pPr>
            <a:r>
              <a:rPr lang="en-US" sz="2400" b="1" i="1" spc="100" dirty="0" smtClean="0">
                <a:latin typeface="Arial" panose="020B0604020202020204" pitchFamily="34" charset="0"/>
                <a:cs typeface="Arial" panose="020B0604020202020204" pitchFamily="34" charset="0"/>
              </a:rPr>
              <a:t>		</a:t>
            </a:r>
            <a:r>
              <a:rPr lang="en-US" sz="2400" b="1" spc="100" dirty="0" smtClean="0">
                <a:solidFill>
                  <a:srgbClr val="FFC000"/>
                </a:solidFill>
                <a:latin typeface="Arial" panose="020B0604020202020204" pitchFamily="34" charset="0"/>
                <a:cs typeface="Arial" panose="020B0604020202020204" pitchFamily="34" charset="0"/>
              </a:rPr>
              <a:t>1 Cor. 7:5</a:t>
            </a:r>
            <a:r>
              <a:rPr lang="en-US" sz="2400" b="1" spc="100" dirty="0" smtClean="0">
                <a:latin typeface="Arial" panose="020B0604020202020204" pitchFamily="34" charset="0"/>
                <a:cs typeface="Arial" panose="020B0604020202020204" pitchFamily="34" charset="0"/>
              </a:rPr>
              <a:t>, </a:t>
            </a:r>
            <a:r>
              <a:rPr lang="es-ES" sz="2400" b="1" i="1" spc="100" dirty="0">
                <a:latin typeface="Arial" panose="020B0604020202020204" pitchFamily="34" charset="0"/>
                <a:cs typeface="Arial" panose="020B0604020202020204" pitchFamily="34" charset="0"/>
              </a:rPr>
              <a:t>No os neguéis el uno al otro, a no ser por algún tiempo de mutuo consentimiento, para ocuparos </a:t>
            </a:r>
            <a:r>
              <a:rPr lang="es-ES" sz="2400" b="1" i="1" spc="100" dirty="0" smtClean="0">
                <a:latin typeface="Arial" panose="020B0604020202020204" pitchFamily="34" charset="0"/>
                <a:cs typeface="Arial" panose="020B0604020202020204" pitchFamily="34" charset="0"/>
              </a:rPr>
              <a:t>sosegadamente </a:t>
            </a:r>
            <a:r>
              <a:rPr lang="es-ES" sz="2400" b="1" i="1" spc="100" dirty="0">
                <a:latin typeface="Arial" panose="020B0604020202020204" pitchFamily="34" charset="0"/>
                <a:cs typeface="Arial" panose="020B0604020202020204" pitchFamily="34" charset="0"/>
              </a:rPr>
              <a:t>en la oración; y volved a juntaros en uno, para que no os tiente Satanás a causa de vuestra </a:t>
            </a:r>
            <a:r>
              <a:rPr lang="es-ES" sz="2400" b="1" i="1" spc="100" dirty="0" smtClean="0">
                <a:latin typeface="Arial" panose="020B0604020202020204" pitchFamily="34" charset="0"/>
                <a:cs typeface="Arial" panose="020B0604020202020204" pitchFamily="34" charset="0"/>
              </a:rPr>
              <a:t>incontinencia.</a:t>
            </a:r>
            <a:endParaRPr lang="en-US" sz="2400" b="1" i="1" spc="100" dirty="0">
              <a:latin typeface="Arial" panose="020B0604020202020204" pitchFamily="34" charset="0"/>
              <a:cs typeface="Arial" panose="020B0604020202020204" pitchFamily="34" charset="0"/>
            </a:endParaRPr>
          </a:p>
        </p:txBody>
      </p:sp>
      <p:sp>
        <p:nvSpPr>
          <p:cNvPr id="4" name="Rectangle 3"/>
          <p:cNvSpPr/>
          <p:nvPr/>
        </p:nvSpPr>
        <p:spPr>
          <a:xfrm>
            <a:off x="2286000" y="2395384"/>
            <a:ext cx="4572000" cy="258789"/>
          </a:xfrm>
          <a:prstGeom prst="rect">
            <a:avLst/>
          </a:prstGeom>
        </p:spPr>
        <p:txBody>
          <a:bodyPr>
            <a:spAutoFit/>
          </a:bodyPr>
          <a:lstStyle/>
          <a:p>
            <a:pPr>
              <a:lnSpc>
                <a:spcPts val="1100"/>
              </a:lnSpc>
              <a:tabLst>
                <a:tab pos="228600" algn="l"/>
                <a:tab pos="457200" algn="l"/>
                <a:tab pos="228600" algn="l"/>
                <a:tab pos="457200" algn="l"/>
                <a:tab pos="685800" algn="l"/>
              </a:tabLst>
            </a:pPr>
            <a:r>
              <a:rPr lang="en-US" i="1" dirty="0">
                <a:latin typeface="Arial" panose="020B0604020202020204" pitchFamily="34" charset="0"/>
                <a:ea typeface="Calibri" panose="020F0502020204030204" pitchFamily="34" charset="0"/>
                <a:cs typeface="Arial" panose="020B0604020202020204" pitchFamily="34" charset="0"/>
              </a:rPr>
              <a:t>			</a:t>
            </a:r>
            <a:endParaRPr lang="en-US" dirty="0">
              <a:effectLst/>
              <a:latin typeface="Book Antiqua" panose="0204060205030503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8030389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04800"/>
            <a:ext cx="8915400" cy="1066800"/>
          </a:xfrm>
        </p:spPr>
        <p:txBody>
          <a:bodyPr/>
          <a:lstStyle/>
          <a:p>
            <a:pPr>
              <a:lnSpc>
                <a:spcPct val="100000"/>
              </a:lnSpc>
              <a:tabLst>
                <a:tab pos="228600" algn="l"/>
                <a:tab pos="457200" algn="l"/>
                <a:tab pos="685800" algn="l"/>
              </a:tabLst>
            </a:pP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smtClean="0">
                <a:latin typeface="Arial" panose="020B0604020202020204" pitchFamily="34" charset="0"/>
                <a:cs typeface="Arial" panose="020B0604020202020204" pitchFamily="34" charset="0"/>
              </a:rPr>
              <a:t>	</a:t>
            </a:r>
            <a:r>
              <a:rPr lang="en-US" sz="2400" b="1" spc="100" dirty="0" smtClean="0">
                <a:solidFill>
                  <a:srgbClr val="FFC000"/>
                </a:solidFill>
                <a:effectLst/>
                <a:latin typeface="Arial" panose="020B0604020202020204" pitchFamily="34" charset="0"/>
                <a:cs typeface="Arial" panose="020B0604020202020204" pitchFamily="34" charset="0"/>
              </a:rPr>
              <a:t>1 Tim. 5:15</a:t>
            </a:r>
            <a:r>
              <a:rPr lang="en-US" sz="2400" b="1" spc="100" dirty="0" smtClean="0">
                <a:solidFill>
                  <a:schemeClr val="tx1"/>
                </a:solidFill>
                <a:latin typeface="Arial" panose="020B0604020202020204" pitchFamily="34" charset="0"/>
                <a:cs typeface="Arial" panose="020B0604020202020204" pitchFamily="34" charset="0"/>
              </a:rPr>
              <a:t>, </a:t>
            </a:r>
            <a:r>
              <a:rPr lang="es-ES" sz="2400" b="1" i="1" spc="100" dirty="0">
                <a:solidFill>
                  <a:schemeClr val="tx1"/>
                </a:solidFill>
                <a:latin typeface="Arial" panose="020B0604020202020204" pitchFamily="34" charset="0"/>
                <a:cs typeface="Arial" panose="020B0604020202020204" pitchFamily="34" charset="0"/>
              </a:rPr>
              <a:t>Porque ya algunas se han apartado en pos de Satanás</a:t>
            </a:r>
            <a:r>
              <a:rPr lang="es-ES" sz="2400" b="1" i="1" spc="100" dirty="0" smtClean="0">
                <a:solidFill>
                  <a:schemeClr val="tx1"/>
                </a:solidFill>
                <a:latin typeface="Arial" panose="020B0604020202020204" pitchFamily="34" charset="0"/>
                <a:cs typeface="Arial" panose="020B0604020202020204" pitchFamily="34" charset="0"/>
              </a:rPr>
              <a:t>.</a:t>
            </a:r>
            <a:endParaRPr lang="en-US" sz="2400" b="1" i="1" spc="100"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6200" y="1143000"/>
            <a:ext cx="8915400" cy="4343400"/>
          </a:xfrm>
        </p:spPr>
        <p:txBody>
          <a:bodyPr>
            <a:noAutofit/>
          </a:bodyPr>
          <a:lstStyle/>
          <a:p>
            <a:pPr>
              <a:lnSpc>
                <a:spcPct val="100000"/>
              </a:lnSpc>
              <a:tabLst>
                <a:tab pos="228600" algn="l"/>
                <a:tab pos="457200" algn="l"/>
                <a:tab pos="685800" algn="l"/>
              </a:tabLst>
            </a:pPr>
            <a:r>
              <a:rPr lang="en-US" sz="2400" b="1" spc="100" dirty="0" smtClean="0">
                <a:latin typeface="Arial" panose="020B0604020202020204" pitchFamily="34" charset="0"/>
                <a:cs typeface="Arial" panose="020B0604020202020204" pitchFamily="34" charset="0"/>
              </a:rPr>
              <a:t>	5. </a:t>
            </a:r>
            <a:r>
              <a:rPr lang="en-US" sz="2400" b="1" spc="100" dirty="0" err="1" smtClean="0">
                <a:latin typeface="Arial" panose="020B0604020202020204" pitchFamily="34" charset="0"/>
                <a:cs typeface="Arial" panose="020B0604020202020204" pitchFamily="34" charset="0"/>
              </a:rPr>
              <a:t>Él</a:t>
            </a:r>
            <a:r>
              <a:rPr lang="en-US" sz="2400" b="1" spc="100" dirty="0" smtClean="0">
                <a:latin typeface="Arial" panose="020B0604020202020204" pitchFamily="34" charset="0"/>
                <a:cs typeface="Arial" panose="020B0604020202020204" pitchFamily="34" charset="0"/>
              </a:rPr>
              <a:t> </a:t>
            </a:r>
            <a:r>
              <a:rPr lang="en-US" sz="2400" b="1" spc="100" dirty="0" err="1" smtClean="0">
                <a:latin typeface="Arial" panose="020B0604020202020204" pitchFamily="34" charset="0"/>
                <a:cs typeface="Arial" panose="020B0604020202020204" pitchFamily="34" charset="0"/>
              </a:rPr>
              <a:t>engaña</a:t>
            </a:r>
            <a:r>
              <a:rPr lang="en-US" sz="2400" b="1" spc="100" dirty="0" smtClean="0">
                <a:latin typeface="Arial" panose="020B0604020202020204" pitchFamily="34" charset="0"/>
                <a:cs typeface="Arial" panose="020B0604020202020204" pitchFamily="34" charset="0"/>
              </a:rPr>
              <a:t> con </a:t>
            </a:r>
            <a:r>
              <a:rPr lang="en-US" sz="2400" b="1" spc="100" dirty="0" err="1" smtClean="0">
                <a:latin typeface="Arial" panose="020B0604020202020204" pitchFamily="34" charset="0"/>
                <a:cs typeface="Arial" panose="020B0604020202020204" pitchFamily="34" charset="0"/>
              </a:rPr>
              <a:t>mentiras</a:t>
            </a:r>
            <a:r>
              <a:rPr lang="en-US" sz="2400" b="1" spc="100" dirty="0" smtClean="0">
                <a:latin typeface="Arial" panose="020B0604020202020204" pitchFamily="34" charset="0"/>
                <a:cs typeface="Arial" panose="020B0604020202020204" pitchFamily="34" charset="0"/>
              </a:rPr>
              <a:t> </a:t>
            </a:r>
            <a:r>
              <a:rPr lang="en-US" sz="2400" b="1" spc="100" dirty="0" err="1" smtClean="0">
                <a:latin typeface="Arial" panose="020B0604020202020204" pitchFamily="34" charset="0"/>
                <a:cs typeface="Arial" panose="020B0604020202020204" pitchFamily="34" charset="0"/>
              </a:rPr>
              <a:t>los</a:t>
            </a:r>
            <a:r>
              <a:rPr lang="en-US" sz="2400" b="1" spc="100" dirty="0" smtClean="0">
                <a:latin typeface="Arial" panose="020B0604020202020204" pitchFamily="34" charset="0"/>
                <a:cs typeface="Arial" panose="020B0604020202020204" pitchFamily="34" charset="0"/>
              </a:rPr>
              <a:t> que no </a:t>
            </a:r>
            <a:r>
              <a:rPr lang="en-US" sz="2400" b="1" spc="100" dirty="0" err="1" smtClean="0">
                <a:latin typeface="Arial" panose="020B0604020202020204" pitchFamily="34" charset="0"/>
                <a:cs typeface="Arial" panose="020B0604020202020204" pitchFamily="34" charset="0"/>
              </a:rPr>
              <a:t>aman</a:t>
            </a:r>
            <a:r>
              <a:rPr lang="en-US" sz="2400" b="1" spc="100" dirty="0" smtClean="0">
                <a:latin typeface="Arial" panose="020B0604020202020204" pitchFamily="34" charset="0"/>
                <a:cs typeface="Arial" panose="020B0604020202020204" pitchFamily="34" charset="0"/>
              </a:rPr>
              <a:t> la </a:t>
            </a:r>
            <a:r>
              <a:rPr lang="en-US" sz="2400" b="1" spc="100" dirty="0" err="1" smtClean="0">
                <a:latin typeface="Arial" panose="020B0604020202020204" pitchFamily="34" charset="0"/>
                <a:cs typeface="Arial" panose="020B0604020202020204" pitchFamily="34" charset="0"/>
              </a:rPr>
              <a:t>verdad</a:t>
            </a:r>
            <a:r>
              <a:rPr lang="en-US" sz="2400" b="1" spc="100" dirty="0" smtClean="0">
                <a:latin typeface="Arial" panose="020B0604020202020204" pitchFamily="34" charset="0"/>
                <a:cs typeface="Arial" panose="020B0604020202020204" pitchFamily="34" charset="0"/>
              </a:rPr>
              <a:t>. </a:t>
            </a:r>
            <a:r>
              <a:rPr lang="en-US" sz="2400" b="1" spc="100" dirty="0" smtClean="0">
                <a:solidFill>
                  <a:srgbClr val="FFC000"/>
                </a:solidFill>
                <a:latin typeface="Arial" panose="020B0604020202020204" pitchFamily="34" charset="0"/>
                <a:cs typeface="Arial" panose="020B0604020202020204" pitchFamily="34" charset="0"/>
              </a:rPr>
              <a:t>2 Tes. 2:9,10</a:t>
            </a:r>
            <a:r>
              <a:rPr lang="en-US" sz="2400" b="1" spc="100" dirty="0" smtClean="0">
                <a:latin typeface="Arial" panose="020B0604020202020204" pitchFamily="34" charset="0"/>
                <a:cs typeface="Arial" panose="020B0604020202020204" pitchFamily="34" charset="0"/>
              </a:rPr>
              <a:t>, </a:t>
            </a:r>
            <a:r>
              <a:rPr lang="es-ES" sz="2400" b="1" i="1" spc="100" dirty="0">
                <a:latin typeface="Arial" panose="020B0604020202020204" pitchFamily="34" charset="0"/>
                <a:cs typeface="Arial" panose="020B0604020202020204" pitchFamily="34" charset="0"/>
              </a:rPr>
              <a:t>inicuo cuyo advenimiento es por obra de Satanás, con gran poder y señales y prodigios </a:t>
            </a:r>
            <a:r>
              <a:rPr lang="es-ES" sz="2400" b="1" i="1" spc="100" dirty="0" err="1" smtClean="0">
                <a:latin typeface="Arial" panose="020B0604020202020204" pitchFamily="34" charset="0"/>
                <a:cs typeface="Arial" panose="020B0604020202020204" pitchFamily="34" charset="0"/>
              </a:rPr>
              <a:t>mentiro</a:t>
            </a:r>
            <a:r>
              <a:rPr lang="es-ES" sz="2400" b="1" i="1" spc="100" dirty="0" smtClean="0">
                <a:latin typeface="Arial" panose="020B0604020202020204" pitchFamily="34" charset="0"/>
                <a:cs typeface="Arial" panose="020B0604020202020204" pitchFamily="34" charset="0"/>
              </a:rPr>
              <a:t>-sos</a:t>
            </a:r>
            <a:r>
              <a:rPr lang="es-ES" sz="2400" b="1" i="1" spc="100" dirty="0">
                <a:latin typeface="Arial" panose="020B0604020202020204" pitchFamily="34" charset="0"/>
                <a:cs typeface="Arial" panose="020B0604020202020204" pitchFamily="34" charset="0"/>
              </a:rPr>
              <a:t>, </a:t>
            </a:r>
            <a:r>
              <a:rPr lang="es-ES" sz="2400" b="1" i="1" spc="100" dirty="0" smtClean="0">
                <a:latin typeface="Arial" panose="020B0604020202020204" pitchFamily="34" charset="0"/>
                <a:cs typeface="Arial" panose="020B0604020202020204" pitchFamily="34" charset="0"/>
              </a:rPr>
              <a:t> 10  </a:t>
            </a:r>
            <a:r>
              <a:rPr lang="es-ES" sz="2400" b="1" i="1" spc="100" dirty="0">
                <a:latin typeface="Arial" panose="020B0604020202020204" pitchFamily="34" charset="0"/>
                <a:cs typeface="Arial" panose="020B0604020202020204" pitchFamily="34" charset="0"/>
              </a:rPr>
              <a:t>y con todo engaño de iniquidad para los que se pierden, por cuanto no recibieron el amor de la verdad para ser salvos</a:t>
            </a:r>
            <a:r>
              <a:rPr lang="es-ES" sz="2400" b="1" i="1" spc="100" dirty="0" smtClean="0">
                <a:latin typeface="Arial" panose="020B0604020202020204" pitchFamily="34" charset="0"/>
                <a:cs typeface="Arial" panose="020B0604020202020204" pitchFamily="34" charset="0"/>
              </a:rPr>
              <a:t>.</a:t>
            </a:r>
          </a:p>
          <a:p>
            <a:pPr>
              <a:lnSpc>
                <a:spcPct val="100000"/>
              </a:lnSpc>
              <a:tabLst>
                <a:tab pos="228600" algn="l"/>
                <a:tab pos="457200" algn="l"/>
                <a:tab pos="685800" algn="l"/>
              </a:tabLst>
            </a:pPr>
            <a:r>
              <a:rPr lang="es-ES" sz="2400" b="1" i="1" spc="100" dirty="0" smtClean="0">
                <a:latin typeface="Arial" panose="020B0604020202020204" pitchFamily="34" charset="0"/>
                <a:cs typeface="Arial" panose="020B0604020202020204" pitchFamily="34" charset="0"/>
              </a:rPr>
              <a:t>	</a:t>
            </a:r>
            <a:r>
              <a:rPr lang="en-US" sz="2400" b="1" spc="100" dirty="0" smtClean="0">
                <a:solidFill>
                  <a:schemeClr val="tx1"/>
                </a:solidFill>
                <a:latin typeface="Arial" panose="020B0604020202020204" pitchFamily="34" charset="0"/>
                <a:cs typeface="Arial" panose="020B0604020202020204" pitchFamily="34" charset="0"/>
              </a:rPr>
              <a:t>6. </a:t>
            </a:r>
            <a:r>
              <a:rPr lang="en-US" sz="2400" b="1" spc="100" dirty="0" err="1" smtClean="0">
                <a:solidFill>
                  <a:schemeClr val="tx1"/>
                </a:solidFill>
                <a:latin typeface="Arial" panose="020B0604020202020204" pitchFamily="34" charset="0"/>
                <a:cs typeface="Arial" panose="020B0604020202020204" pitchFamily="34" charset="0"/>
              </a:rPr>
              <a:t>Él</a:t>
            </a:r>
            <a:r>
              <a:rPr lang="en-US" sz="2400" b="1" spc="100" dirty="0" smtClean="0">
                <a:solidFill>
                  <a:schemeClr val="tx1"/>
                </a:solidFill>
                <a:latin typeface="Arial" panose="020B0604020202020204" pitchFamily="34" charset="0"/>
                <a:cs typeface="Arial" panose="020B0604020202020204" pitchFamily="34" charset="0"/>
              </a:rPr>
              <a:t> </a:t>
            </a:r>
            <a:r>
              <a:rPr lang="en-US" sz="2400" b="1" spc="100" dirty="0" err="1" smtClean="0">
                <a:solidFill>
                  <a:schemeClr val="tx1"/>
                </a:solidFill>
                <a:latin typeface="Arial" panose="020B0604020202020204" pitchFamily="34" charset="0"/>
                <a:cs typeface="Arial" panose="020B0604020202020204" pitchFamily="34" charset="0"/>
              </a:rPr>
              <a:t>controla</a:t>
            </a:r>
            <a:r>
              <a:rPr lang="en-US" sz="2400" b="1" spc="100" dirty="0" smtClean="0">
                <a:solidFill>
                  <a:schemeClr val="tx1"/>
                </a:solidFill>
                <a:latin typeface="Arial" panose="020B0604020202020204" pitchFamily="34" charset="0"/>
                <a:cs typeface="Arial" panose="020B0604020202020204" pitchFamily="34" charset="0"/>
              </a:rPr>
              <a:t> a </a:t>
            </a:r>
            <a:r>
              <a:rPr lang="en-US" sz="2400" b="1" spc="100" dirty="0" err="1" smtClean="0">
                <a:solidFill>
                  <a:schemeClr val="tx1"/>
                </a:solidFill>
                <a:latin typeface="Arial" panose="020B0604020202020204" pitchFamily="34" charset="0"/>
                <a:cs typeface="Arial" panose="020B0604020202020204" pitchFamily="34" charset="0"/>
              </a:rPr>
              <a:t>los</a:t>
            </a:r>
            <a:r>
              <a:rPr lang="en-US" sz="2400" b="1" spc="100" dirty="0" smtClean="0">
                <a:solidFill>
                  <a:schemeClr val="tx1"/>
                </a:solidFill>
                <a:latin typeface="Arial" panose="020B0604020202020204" pitchFamily="34" charset="0"/>
                <a:cs typeface="Arial" panose="020B0604020202020204" pitchFamily="34" charset="0"/>
              </a:rPr>
              <a:t> gentiles (que </a:t>
            </a:r>
            <a:r>
              <a:rPr lang="en-US" sz="2400" b="1" spc="100" dirty="0" err="1" smtClean="0">
                <a:solidFill>
                  <a:schemeClr val="tx1"/>
                </a:solidFill>
                <a:latin typeface="Arial" panose="020B0604020202020204" pitchFamily="34" charset="0"/>
                <a:cs typeface="Arial" panose="020B0604020202020204" pitchFamily="34" charset="0"/>
              </a:rPr>
              <a:t>andan</a:t>
            </a:r>
            <a:r>
              <a:rPr lang="en-US" sz="2400" b="1" spc="100" dirty="0" smtClean="0">
                <a:solidFill>
                  <a:schemeClr val="tx1"/>
                </a:solidFill>
                <a:latin typeface="Arial" panose="020B0604020202020204" pitchFamily="34" charset="0"/>
                <a:cs typeface="Arial" panose="020B0604020202020204" pitchFamily="34" charset="0"/>
              </a:rPr>
              <a:t> </a:t>
            </a:r>
            <a:r>
              <a:rPr lang="en-US" sz="2400" b="1" spc="100" dirty="0" err="1" smtClean="0">
                <a:solidFill>
                  <a:schemeClr val="tx1"/>
                </a:solidFill>
                <a:latin typeface="Arial" panose="020B0604020202020204" pitchFamily="34" charset="0"/>
                <a:cs typeface="Arial" panose="020B0604020202020204" pitchFamily="34" charset="0"/>
              </a:rPr>
              <a:t>en</a:t>
            </a:r>
            <a:r>
              <a:rPr lang="en-US" sz="2400" b="1" spc="100" dirty="0" smtClean="0">
                <a:solidFill>
                  <a:schemeClr val="tx1"/>
                </a:solidFill>
                <a:latin typeface="Arial" panose="020B0604020202020204" pitchFamily="34" charset="0"/>
                <a:cs typeface="Arial" panose="020B0604020202020204" pitchFamily="34" charset="0"/>
              </a:rPr>
              <a:t> </a:t>
            </a:r>
            <a:r>
              <a:rPr lang="en-US" sz="2400" b="1" spc="100" dirty="0" err="1" smtClean="0">
                <a:solidFill>
                  <a:schemeClr val="tx1"/>
                </a:solidFill>
                <a:latin typeface="Arial" panose="020B0604020202020204" pitchFamily="34" charset="0"/>
                <a:cs typeface="Arial" panose="020B0604020202020204" pitchFamily="34" charset="0"/>
              </a:rPr>
              <a:t>idolatría</a:t>
            </a:r>
            <a:r>
              <a:rPr lang="en-US" sz="2400" b="1" spc="100" dirty="0" smtClean="0">
                <a:solidFill>
                  <a:schemeClr val="tx1"/>
                </a:solidFill>
                <a:latin typeface="Arial" panose="020B0604020202020204" pitchFamily="34" charset="0"/>
                <a:cs typeface="Arial" panose="020B0604020202020204" pitchFamily="34" charset="0"/>
              </a:rPr>
              <a:t>), </a:t>
            </a:r>
            <a:r>
              <a:rPr lang="en-US" sz="2400" b="1" spc="100" dirty="0" smtClean="0">
                <a:solidFill>
                  <a:srgbClr val="FFC000"/>
                </a:solidFill>
                <a:latin typeface="Arial" panose="020B0604020202020204" pitchFamily="34" charset="0"/>
                <a:cs typeface="Arial" panose="020B0604020202020204" pitchFamily="34" charset="0"/>
              </a:rPr>
              <a:t>Hech. 26:18</a:t>
            </a:r>
            <a:r>
              <a:rPr lang="en-US" sz="2400" b="1" spc="100" dirty="0" smtClean="0">
                <a:solidFill>
                  <a:schemeClr val="tx1"/>
                </a:solidFill>
                <a:latin typeface="Arial" panose="020B0604020202020204" pitchFamily="34" charset="0"/>
                <a:cs typeface="Arial" panose="020B0604020202020204" pitchFamily="34" charset="0"/>
              </a:rPr>
              <a:t>, </a:t>
            </a:r>
            <a:r>
              <a:rPr lang="es-ES" sz="2400" b="1" i="1" spc="100" dirty="0">
                <a:solidFill>
                  <a:schemeClr val="tx1"/>
                </a:solidFill>
                <a:latin typeface="Arial" panose="020B0604020202020204" pitchFamily="34" charset="0"/>
                <a:cs typeface="Arial" panose="020B0604020202020204" pitchFamily="34" charset="0"/>
              </a:rPr>
              <a:t>para que abras sus ojos, para que se </a:t>
            </a:r>
            <a:r>
              <a:rPr lang="es-ES" sz="2400" b="1" i="1" spc="100" dirty="0" smtClean="0">
                <a:solidFill>
                  <a:schemeClr val="tx1"/>
                </a:solidFill>
                <a:latin typeface="Arial" panose="020B0604020202020204" pitchFamily="34" charset="0"/>
                <a:cs typeface="Arial" panose="020B0604020202020204" pitchFamily="34" charset="0"/>
              </a:rPr>
              <a:t>con-viertan </a:t>
            </a:r>
            <a:r>
              <a:rPr lang="es-ES" sz="2400" b="1" i="1" spc="100" dirty="0">
                <a:solidFill>
                  <a:schemeClr val="tx1"/>
                </a:solidFill>
                <a:latin typeface="Arial" panose="020B0604020202020204" pitchFamily="34" charset="0"/>
                <a:cs typeface="Arial" panose="020B0604020202020204" pitchFamily="34" charset="0"/>
              </a:rPr>
              <a:t>de las tinieblas a la luz, y de la potestad de Satanás a Dios; para que reciban, por la fe que es en mí, perdón de pecados y herencia entre los santificados</a:t>
            </a:r>
            <a:r>
              <a:rPr lang="es-ES" sz="2400" b="1" i="1" spc="100" dirty="0" smtClean="0">
                <a:solidFill>
                  <a:schemeClr val="tx1"/>
                </a:solidFill>
                <a:latin typeface="Arial" panose="020B0604020202020204" pitchFamily="34" charset="0"/>
                <a:cs typeface="Arial" panose="020B0604020202020204" pitchFamily="34" charset="0"/>
              </a:rPr>
              <a:t>.</a:t>
            </a:r>
            <a:endParaRPr lang="en-US" sz="2400" b="1" i="1" spc="100" dirty="0">
              <a:latin typeface="Arial" panose="020B0604020202020204" pitchFamily="34" charset="0"/>
              <a:cs typeface="Arial" panose="020B0604020202020204" pitchFamily="34" charset="0"/>
            </a:endParaRPr>
          </a:p>
        </p:txBody>
      </p:sp>
      <p:sp>
        <p:nvSpPr>
          <p:cNvPr id="4" name="Rectangle 3"/>
          <p:cNvSpPr/>
          <p:nvPr/>
        </p:nvSpPr>
        <p:spPr>
          <a:xfrm>
            <a:off x="2286000" y="2395384"/>
            <a:ext cx="4572000" cy="258789"/>
          </a:xfrm>
          <a:prstGeom prst="rect">
            <a:avLst/>
          </a:prstGeom>
        </p:spPr>
        <p:txBody>
          <a:bodyPr>
            <a:spAutoFit/>
          </a:bodyPr>
          <a:lstStyle/>
          <a:p>
            <a:pPr>
              <a:lnSpc>
                <a:spcPts val="1100"/>
              </a:lnSpc>
              <a:tabLst>
                <a:tab pos="228600" algn="l"/>
                <a:tab pos="457200" algn="l"/>
                <a:tab pos="228600" algn="l"/>
                <a:tab pos="457200" algn="l"/>
                <a:tab pos="685800" algn="l"/>
              </a:tabLst>
            </a:pPr>
            <a:r>
              <a:rPr lang="en-US" i="1" dirty="0">
                <a:latin typeface="Arial" panose="020B0604020202020204" pitchFamily="34" charset="0"/>
                <a:ea typeface="Calibri" panose="020F0502020204030204" pitchFamily="34" charset="0"/>
                <a:cs typeface="Arial" panose="020B0604020202020204" pitchFamily="34" charset="0"/>
              </a:rPr>
              <a:t>			</a:t>
            </a:r>
            <a:endParaRPr lang="en-US" dirty="0">
              <a:effectLst/>
              <a:latin typeface="Book Antiqua" panose="0204060205030503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81192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04800"/>
            <a:ext cx="8991600" cy="1295400"/>
          </a:xfrm>
        </p:spPr>
        <p:txBody>
          <a:bodyPr/>
          <a:lstStyle/>
          <a:p>
            <a:pPr>
              <a:tabLst>
                <a:tab pos="228600" algn="l"/>
                <a:tab pos="457200" algn="l"/>
              </a:tabLst>
            </a:pPr>
            <a:r>
              <a:rPr lang="en-US" sz="2400" b="1" i="1" spc="100" dirty="0" smtClean="0">
                <a:solidFill>
                  <a:schemeClr val="tx1"/>
                </a:solidFill>
                <a:effectLst/>
                <a:latin typeface="Arial" panose="020B0604020202020204" pitchFamily="34" charset="0"/>
                <a:cs typeface="Arial" panose="020B0604020202020204" pitchFamily="34" charset="0"/>
              </a:rPr>
              <a:t>	</a:t>
            </a:r>
            <a:r>
              <a:rPr lang="en-US" sz="2400" b="1" spc="100" dirty="0" smtClean="0">
                <a:solidFill>
                  <a:schemeClr val="tx1"/>
                </a:solidFill>
                <a:effectLst/>
                <a:latin typeface="Arial" panose="020B0604020202020204" pitchFamily="34" charset="0"/>
                <a:cs typeface="Arial" panose="020B0604020202020204" pitchFamily="34" charset="0"/>
              </a:rPr>
              <a:t>	7. </a:t>
            </a:r>
            <a:r>
              <a:rPr lang="en-US" sz="2400" b="1" spc="100" dirty="0" err="1" smtClean="0">
                <a:solidFill>
                  <a:schemeClr val="tx1"/>
                </a:solidFill>
                <a:effectLst/>
                <a:latin typeface="Arial" panose="020B0604020202020204" pitchFamily="34" charset="0"/>
                <a:cs typeface="Arial" panose="020B0604020202020204" pitchFamily="34" charset="0"/>
              </a:rPr>
              <a:t>Él</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entra</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en</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uno</a:t>
            </a:r>
            <a:r>
              <a:rPr lang="en-US" sz="2400" b="1" spc="100" dirty="0" smtClean="0">
                <a:solidFill>
                  <a:schemeClr val="tx1"/>
                </a:solidFill>
                <a:effectLst/>
                <a:latin typeface="Arial" panose="020B0604020202020204" pitchFamily="34" charset="0"/>
                <a:cs typeface="Arial" panose="020B0604020202020204" pitchFamily="34" charset="0"/>
              </a:rPr>
              <a:t> para </a:t>
            </a:r>
            <a:r>
              <a:rPr lang="en-US" sz="2400" b="1" spc="100" dirty="0" err="1" smtClean="0">
                <a:solidFill>
                  <a:schemeClr val="tx1"/>
                </a:solidFill>
                <a:effectLst/>
                <a:latin typeface="Arial" panose="020B0604020202020204" pitchFamily="34" charset="0"/>
                <a:cs typeface="Arial" panose="020B0604020202020204" pitchFamily="34" charset="0"/>
              </a:rPr>
              <a:t>actuar</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por</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él</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i="1" spc="100" dirty="0" smtClean="0">
                <a:solidFill>
                  <a:srgbClr val="FFC000"/>
                </a:solidFill>
                <a:effectLst/>
                <a:latin typeface="Arial" panose="020B0604020202020204" pitchFamily="34" charset="0"/>
                <a:cs typeface="Arial" panose="020B0604020202020204" pitchFamily="34" charset="0"/>
              </a:rPr>
              <a:t>Luc. 22:3</a:t>
            </a:r>
            <a:r>
              <a:rPr lang="en-US" sz="2400" b="1" i="1" spc="100" dirty="0" smtClean="0">
                <a:solidFill>
                  <a:schemeClr val="tx1"/>
                </a:solidFill>
                <a:effectLst/>
                <a:latin typeface="Arial" panose="020B0604020202020204" pitchFamily="34" charset="0"/>
                <a:cs typeface="Arial" panose="020B0604020202020204" pitchFamily="34" charset="0"/>
              </a:rPr>
              <a:t>, </a:t>
            </a:r>
            <a:r>
              <a:rPr lang="es-ES" sz="2400" b="1" i="1" spc="100" dirty="0">
                <a:solidFill>
                  <a:schemeClr val="tx1"/>
                </a:solidFill>
                <a:effectLst/>
                <a:latin typeface="Arial" panose="020B0604020202020204" pitchFamily="34" charset="0"/>
                <a:cs typeface="Arial" panose="020B0604020202020204" pitchFamily="34" charset="0"/>
              </a:rPr>
              <a:t>Y entró Satanás en Judas, por sobrenombre Iscariote, el cual era uno del número de los </a:t>
            </a:r>
            <a:r>
              <a:rPr lang="es-ES" sz="2400" b="1" i="1" spc="100" dirty="0" smtClean="0">
                <a:solidFill>
                  <a:schemeClr val="tx1"/>
                </a:solidFill>
                <a:effectLst/>
                <a:latin typeface="Arial" panose="020B0604020202020204" pitchFamily="34" charset="0"/>
                <a:cs typeface="Arial" panose="020B0604020202020204" pitchFamily="34" charset="0"/>
              </a:rPr>
              <a:t>doce.</a:t>
            </a:r>
            <a:endParaRPr lang="en-US" sz="2400" b="1" i="1" spc="100"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6200" y="1371601"/>
            <a:ext cx="8991600" cy="3657600"/>
          </a:xfrm>
        </p:spPr>
        <p:txBody>
          <a:bodyPr>
            <a:noAutofit/>
          </a:bodyPr>
          <a:lstStyle/>
          <a:p>
            <a:pPr>
              <a:tabLst>
                <a:tab pos="284163" algn="l"/>
                <a:tab pos="457200" algn="l"/>
                <a:tab pos="685800" algn="l"/>
              </a:tabLst>
            </a:pPr>
            <a:r>
              <a:rPr lang="en-US" sz="2400" b="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	Jn. 13:27</a:t>
            </a:r>
            <a:r>
              <a:rPr lang="en-US" sz="2400" b="1" dirty="0" smtClean="0">
                <a:latin typeface="Arial" panose="020B0604020202020204" pitchFamily="34" charset="0"/>
                <a:cs typeface="Arial" panose="020B0604020202020204" pitchFamily="34" charset="0"/>
              </a:rPr>
              <a:t>, </a:t>
            </a:r>
            <a:r>
              <a:rPr lang="es-ES" sz="2400" b="1" i="1" dirty="0" smtClean="0">
                <a:latin typeface="Arial" panose="020B0604020202020204" pitchFamily="34" charset="0"/>
                <a:cs typeface="Arial" panose="020B0604020202020204" pitchFamily="34" charset="0"/>
              </a:rPr>
              <a:t>Y después del bocado, Satanás entró en él. </a:t>
            </a:r>
            <a:r>
              <a:rPr lang="en-US" sz="2400" b="1" dirty="0" smtClean="0">
                <a:latin typeface="Arial" panose="020B0604020202020204" pitchFamily="34" charset="0"/>
                <a:cs typeface="Arial" panose="020B0604020202020204" pitchFamily="34" charset="0"/>
              </a:rPr>
              <a:t>		8. </a:t>
            </a:r>
            <a:r>
              <a:rPr lang="en-US" sz="2400" b="1" dirty="0" err="1" smtClean="0">
                <a:latin typeface="Arial" panose="020B0604020202020204" pitchFamily="34" charset="0"/>
                <a:cs typeface="Arial" panose="020B0604020202020204" pitchFamily="34" charset="0"/>
              </a:rPr>
              <a:t>Él</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envió</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demonios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dentro</a:t>
            </a:r>
            <a:r>
              <a:rPr lang="en-US" sz="2400" b="1" dirty="0" smtClean="0">
                <a:latin typeface="Arial" panose="020B0604020202020204" pitchFamily="34" charset="0"/>
                <a:cs typeface="Arial" panose="020B0604020202020204" pitchFamily="34" charset="0"/>
              </a:rPr>
              <a:t> del </a:t>
            </a:r>
            <a:r>
              <a:rPr lang="en-US" sz="2400" b="1" dirty="0" err="1" smtClean="0">
                <a:latin typeface="Arial" panose="020B0604020202020204" pitchFamily="34" charset="0"/>
                <a:cs typeface="Arial" panose="020B0604020202020204" pitchFamily="34" charset="0"/>
              </a:rPr>
              <a:t>cuerpo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humano</a:t>
            </a:r>
            <a:r>
              <a:rPr lang="en-US" sz="2400" b="1" dirty="0" smtClean="0">
                <a:latin typeface="Arial" panose="020B0604020202020204" pitchFamily="34" charset="0"/>
                <a:cs typeface="Arial" panose="020B0604020202020204" pitchFamily="34" charset="0"/>
              </a:rPr>
              <a:t> para </a:t>
            </a:r>
            <a:r>
              <a:rPr lang="en-US" sz="2400" b="1" dirty="0" err="1" smtClean="0">
                <a:latin typeface="Arial" panose="020B0604020202020204" pitchFamily="34" charset="0"/>
                <a:cs typeface="Arial" panose="020B0604020202020204" pitchFamily="34" charset="0"/>
              </a:rPr>
              <a:t>infligir</a:t>
            </a:r>
            <a:r>
              <a:rPr lang="en-US" sz="2400" b="1" dirty="0" smtClean="0">
                <a:latin typeface="Arial" panose="020B0604020202020204" pitchFamily="34" charset="0"/>
                <a:cs typeface="Arial" panose="020B0604020202020204" pitchFamily="34" charset="0"/>
              </a:rPr>
              <a:t> gran dolor y </a:t>
            </a:r>
            <a:r>
              <a:rPr lang="en-US" sz="2400" b="1" dirty="0" err="1" smtClean="0">
                <a:latin typeface="Arial" panose="020B0604020202020204" pitchFamily="34" charset="0"/>
                <a:cs typeface="Arial" panose="020B0604020202020204" pitchFamily="34" charset="0"/>
              </a:rPr>
              <a:t>enfermedad</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en</a:t>
            </a:r>
            <a:r>
              <a:rPr lang="en-US" sz="2400" b="1" dirty="0" smtClean="0">
                <a:latin typeface="Arial" panose="020B0604020202020204" pitchFamily="34" charset="0"/>
                <a:cs typeface="Arial" panose="020B0604020202020204" pitchFamily="34" charset="0"/>
              </a:rPr>
              <a:t> la persona, </a:t>
            </a:r>
            <a:r>
              <a:rPr lang="en-US" sz="2400" b="1" dirty="0" smtClean="0">
                <a:solidFill>
                  <a:srgbClr val="FFC000"/>
                </a:solidFill>
                <a:latin typeface="Arial" panose="020B0604020202020204" pitchFamily="34" charset="0"/>
                <a:cs typeface="Arial" panose="020B0604020202020204" pitchFamily="34" charset="0"/>
              </a:rPr>
              <a:t>Luc. 10:17,18, </a:t>
            </a:r>
            <a:r>
              <a:rPr lang="es-ES" sz="2400" b="1" i="1" dirty="0">
                <a:latin typeface="Arial" panose="020B0604020202020204" pitchFamily="34" charset="0"/>
                <a:cs typeface="Arial" panose="020B0604020202020204" pitchFamily="34" charset="0"/>
              </a:rPr>
              <a:t>Volvieron los setenta con gozo, diciendo: Señor, aun los demonios se nos sujetan en tu nombre</a:t>
            </a:r>
            <a:r>
              <a:rPr lang="es-ES" sz="2400" b="1" i="1" dirty="0" smtClean="0">
                <a:latin typeface="Arial" panose="020B0604020202020204" pitchFamily="34" charset="0"/>
                <a:cs typeface="Arial" panose="020B0604020202020204" pitchFamily="34" charset="0"/>
              </a:rPr>
              <a:t>.  18  </a:t>
            </a:r>
            <a:r>
              <a:rPr lang="es-ES" sz="2400" b="1" i="1" dirty="0">
                <a:latin typeface="Arial" panose="020B0604020202020204" pitchFamily="34" charset="0"/>
                <a:cs typeface="Arial" panose="020B0604020202020204" pitchFamily="34" charset="0"/>
              </a:rPr>
              <a:t>Y les dijo: Yo veía a Satanás caer del cielo como un rayo</a:t>
            </a:r>
            <a:r>
              <a:rPr lang="es-ES" sz="2400" b="1" i="1" dirty="0" smtClean="0">
                <a:latin typeface="Arial" panose="020B0604020202020204" pitchFamily="34" charset="0"/>
                <a:cs typeface="Arial" panose="020B0604020202020204" pitchFamily="34" charset="0"/>
              </a:rPr>
              <a:t>.</a:t>
            </a:r>
          </a:p>
          <a:p>
            <a:pPr>
              <a:tabLst>
                <a:tab pos="284163" algn="l"/>
                <a:tab pos="457200" algn="l"/>
                <a:tab pos="685800" algn="l"/>
              </a:tabLst>
            </a:pPr>
            <a:r>
              <a:rPr lang="en-US" sz="2400" b="1" i="1" spc="100" dirty="0">
                <a:solidFill>
                  <a:schemeClr val="tx1"/>
                </a:solidFill>
                <a:latin typeface="Arial" panose="020B0604020202020204" pitchFamily="34" charset="0"/>
                <a:cs typeface="Arial" panose="020B0604020202020204" pitchFamily="34" charset="0"/>
              </a:rPr>
              <a:t>		</a:t>
            </a:r>
            <a:r>
              <a:rPr lang="en-US" sz="2400" b="1" spc="100" dirty="0">
                <a:solidFill>
                  <a:schemeClr val="tx1"/>
                </a:solidFill>
                <a:latin typeface="Arial" panose="020B0604020202020204" pitchFamily="34" charset="0"/>
                <a:cs typeface="Arial" panose="020B0604020202020204" pitchFamily="34" charset="0"/>
              </a:rPr>
              <a:t>9. </a:t>
            </a:r>
            <a:r>
              <a:rPr lang="en-US" sz="2400" b="1" spc="100" dirty="0" err="1">
                <a:solidFill>
                  <a:schemeClr val="tx1"/>
                </a:solidFill>
                <a:latin typeface="Arial" panose="020B0604020202020204" pitchFamily="34" charset="0"/>
                <a:cs typeface="Arial" panose="020B0604020202020204" pitchFamily="34" charset="0"/>
              </a:rPr>
              <a:t>Satanás</a:t>
            </a:r>
            <a:r>
              <a:rPr lang="en-US" sz="2400" b="1" spc="100" dirty="0">
                <a:solidFill>
                  <a:schemeClr val="tx1"/>
                </a:solidFill>
                <a:latin typeface="Arial" panose="020B0604020202020204" pitchFamily="34" charset="0"/>
                <a:cs typeface="Arial" panose="020B0604020202020204" pitchFamily="34" charset="0"/>
              </a:rPr>
              <a:t> </a:t>
            </a:r>
            <a:r>
              <a:rPr lang="en-US" sz="2400" b="1" spc="100" dirty="0" err="1">
                <a:solidFill>
                  <a:schemeClr val="tx1"/>
                </a:solidFill>
                <a:latin typeface="Arial" panose="020B0604020202020204" pitchFamily="34" charset="0"/>
                <a:cs typeface="Arial" panose="020B0604020202020204" pitchFamily="34" charset="0"/>
              </a:rPr>
              <a:t>mismo</a:t>
            </a:r>
            <a:r>
              <a:rPr lang="en-US" sz="2400" b="1" spc="100" dirty="0">
                <a:solidFill>
                  <a:schemeClr val="tx1"/>
                </a:solidFill>
                <a:latin typeface="Arial" panose="020B0604020202020204" pitchFamily="34" charset="0"/>
                <a:cs typeface="Arial" panose="020B0604020202020204" pitchFamily="34" charset="0"/>
              </a:rPr>
              <a:t> </a:t>
            </a:r>
            <a:r>
              <a:rPr lang="en-US" sz="2400" b="1" spc="100" dirty="0" err="1" smtClean="0">
                <a:solidFill>
                  <a:schemeClr val="tx1"/>
                </a:solidFill>
                <a:latin typeface="Arial" panose="020B0604020202020204" pitchFamily="34" charset="0"/>
                <a:cs typeface="Arial" panose="020B0604020202020204" pitchFamily="34" charset="0"/>
              </a:rPr>
              <a:t>afligía</a:t>
            </a:r>
            <a:r>
              <a:rPr lang="en-US" sz="2400" b="1" spc="100" dirty="0" smtClean="0">
                <a:solidFill>
                  <a:schemeClr val="tx1"/>
                </a:solidFill>
                <a:latin typeface="Arial" panose="020B0604020202020204" pitchFamily="34" charset="0"/>
                <a:cs typeface="Arial" panose="020B0604020202020204" pitchFamily="34" charset="0"/>
              </a:rPr>
              <a:t> personas</a:t>
            </a:r>
            <a:r>
              <a:rPr lang="en-US" sz="2400" b="1" i="1" spc="100" dirty="0" smtClean="0">
                <a:solidFill>
                  <a:schemeClr val="tx1"/>
                </a:solidFill>
                <a:latin typeface="Arial" panose="020B0604020202020204" pitchFamily="34" charset="0"/>
                <a:cs typeface="Arial" panose="020B0604020202020204" pitchFamily="34" charset="0"/>
              </a:rPr>
              <a:t>, </a:t>
            </a:r>
            <a:r>
              <a:rPr lang="en-US" sz="2400" b="1" spc="100" dirty="0" smtClean="0">
                <a:solidFill>
                  <a:srgbClr val="FFC000"/>
                </a:solidFill>
                <a:latin typeface="Arial" panose="020B0604020202020204" pitchFamily="34" charset="0"/>
                <a:cs typeface="Arial" panose="020B0604020202020204" pitchFamily="34" charset="0"/>
              </a:rPr>
              <a:t>Luc. </a:t>
            </a:r>
            <a:r>
              <a:rPr lang="en-US" sz="2400" b="1" spc="100" dirty="0">
                <a:solidFill>
                  <a:srgbClr val="FFC000"/>
                </a:solidFill>
                <a:latin typeface="Arial" panose="020B0604020202020204" pitchFamily="34" charset="0"/>
                <a:cs typeface="Arial" panose="020B0604020202020204" pitchFamily="34" charset="0"/>
              </a:rPr>
              <a:t>13:11,16</a:t>
            </a:r>
            <a:r>
              <a:rPr lang="en-US" sz="2400" b="1" i="1" spc="100" dirty="0">
                <a:solidFill>
                  <a:srgbClr val="FFC000"/>
                </a:solidFill>
                <a:latin typeface="Arial" panose="020B0604020202020204" pitchFamily="34" charset="0"/>
                <a:cs typeface="Arial" panose="020B0604020202020204" pitchFamily="34" charset="0"/>
              </a:rPr>
              <a:t>, </a:t>
            </a:r>
            <a:r>
              <a:rPr lang="es-ES" sz="2400" b="1" i="1" spc="100" dirty="0">
                <a:solidFill>
                  <a:schemeClr val="tx1"/>
                </a:solidFill>
                <a:latin typeface="Arial" panose="020B0604020202020204" pitchFamily="34" charset="0"/>
                <a:cs typeface="Arial" panose="020B0604020202020204" pitchFamily="34" charset="0"/>
              </a:rPr>
              <a:t>y había allí una mujer que desde hacía dieciocho años tenía espíritu de enfermedad, y andaba encorvada, y en ninguna manera se podía enderezar. </a:t>
            </a:r>
            <a:r>
              <a:rPr lang="en-US" sz="2400" b="1" i="1" spc="100" dirty="0" smtClean="0">
                <a:solidFill>
                  <a:schemeClr val="tx1"/>
                </a:solidFill>
                <a:latin typeface="Arial" panose="020B0604020202020204" pitchFamily="34" charset="0"/>
                <a:cs typeface="Arial" panose="020B0604020202020204" pitchFamily="34" charset="0"/>
              </a:rPr>
              <a:t>.… </a:t>
            </a:r>
            <a:endParaRPr lang="en-US"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63652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04800"/>
            <a:ext cx="8915400" cy="1219200"/>
          </a:xfrm>
        </p:spPr>
        <p:txBody>
          <a:bodyPr/>
          <a:lstStyle/>
          <a:p>
            <a:pPr>
              <a:tabLst>
                <a:tab pos="228600" algn="l"/>
                <a:tab pos="457200" algn="l"/>
              </a:tabLst>
            </a:pPr>
            <a:r>
              <a:rPr lang="es-ES" sz="2400" b="1" i="1" spc="100" dirty="0" smtClean="0">
                <a:solidFill>
                  <a:schemeClr val="tx1"/>
                </a:solidFill>
                <a:effectLst/>
                <a:latin typeface="Arial" panose="020B0604020202020204" pitchFamily="34" charset="0"/>
                <a:cs typeface="Arial" panose="020B0604020202020204" pitchFamily="34" charset="0"/>
              </a:rPr>
              <a:t>	Y </a:t>
            </a:r>
            <a:r>
              <a:rPr lang="es-ES" sz="2400" b="1" i="1" spc="100" dirty="0">
                <a:solidFill>
                  <a:schemeClr val="tx1"/>
                </a:solidFill>
                <a:effectLst/>
                <a:latin typeface="Arial" panose="020B0604020202020204" pitchFamily="34" charset="0"/>
                <a:cs typeface="Arial" panose="020B0604020202020204" pitchFamily="34" charset="0"/>
              </a:rPr>
              <a:t>a esta hija de Abraham, que Satanás había atado dieciocho años, ¿no se le debía desatar de esta ligadura en el día de reposo</a:t>
            </a:r>
            <a:r>
              <a:rPr lang="es-ES" sz="2400" b="1" i="1" spc="100" dirty="0" smtClean="0">
                <a:solidFill>
                  <a:schemeClr val="tx1"/>
                </a:solidFill>
                <a:effectLst/>
                <a:latin typeface="Arial" panose="020B0604020202020204" pitchFamily="34" charset="0"/>
                <a:cs typeface="Arial" panose="020B0604020202020204" pitchFamily="34" charset="0"/>
              </a:rPr>
              <a:t>?</a:t>
            </a:r>
            <a:endParaRPr lang="en-US" sz="2400" b="1" i="1" spc="100"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6200" y="1661652"/>
            <a:ext cx="8915400" cy="4205748"/>
          </a:xfrm>
        </p:spPr>
        <p:txBody>
          <a:bodyPr>
            <a:noAutofit/>
          </a:bodyPr>
          <a:lstStyle/>
          <a:p>
            <a:pPr>
              <a:spcBef>
                <a:spcPts val="600"/>
              </a:spcBef>
              <a:tabLst>
                <a:tab pos="284163" algn="l"/>
                <a:tab pos="457200" algn="l"/>
                <a:tab pos="685800" algn="l"/>
              </a:tabLst>
            </a:pPr>
            <a:r>
              <a:rPr lang="en-US" sz="2400" b="1" dirty="0" smtClean="0">
                <a:solidFill>
                  <a:srgbClr val="FFFF00"/>
                </a:solidFill>
                <a:latin typeface="Arial" panose="020B0604020202020204" pitchFamily="34" charset="0"/>
                <a:cs typeface="Arial" panose="020B0604020202020204" pitchFamily="34" charset="0"/>
              </a:rPr>
              <a:t>II</a:t>
            </a:r>
            <a:r>
              <a:rPr lang="en-US" sz="2400" b="1" dirty="0">
                <a:solidFill>
                  <a:srgbClr val="FFFF00"/>
                </a:solidFill>
                <a:latin typeface="Arial" panose="020B0604020202020204" pitchFamily="34" charset="0"/>
                <a:cs typeface="Arial" panose="020B0604020202020204" pitchFamily="34" charset="0"/>
              </a:rPr>
              <a:t>. </a:t>
            </a:r>
            <a:r>
              <a:rPr lang="en-US" sz="2400" b="1" dirty="0" smtClean="0">
                <a:solidFill>
                  <a:srgbClr val="FFFF00"/>
                </a:solidFill>
                <a:latin typeface="Arial" panose="020B0604020202020204" pitchFamily="34" charset="0"/>
                <a:cs typeface="Arial" panose="020B0604020202020204" pitchFamily="34" charset="0"/>
              </a:rPr>
              <a:t>DIABLO </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diábolos</a:t>
            </a:r>
            <a:r>
              <a:rPr lang="en-US" sz="2400" b="1" dirty="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traducida</a:t>
            </a:r>
            <a:r>
              <a:rPr lang="en-US" sz="2400" b="1" dirty="0" smtClean="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acusador</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falso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calumnia-dor</a:t>
            </a:r>
            <a:r>
              <a:rPr lang="en-US" sz="2400" b="1" dirty="0" smtClean="0">
                <a:latin typeface="Arial" panose="020B0604020202020204" pitchFamily="34" charset="0"/>
                <a:cs typeface="Arial" panose="020B0604020202020204" pitchFamily="34" charset="0"/>
              </a:rPr>
              <a:t>, y </a:t>
            </a:r>
            <a:r>
              <a:rPr lang="en-US" sz="2400" b="1" dirty="0" err="1" smtClean="0">
                <a:latin typeface="Arial" panose="020B0604020202020204" pitchFamily="34" charset="0"/>
                <a:cs typeface="Arial" panose="020B0604020202020204" pitchFamily="34" charset="0"/>
              </a:rPr>
              <a:t>trasladada</a:t>
            </a:r>
            <a:r>
              <a:rPr lang="en-US" sz="2400" b="1" dirty="0" smtClean="0">
                <a:latin typeface="Arial" panose="020B0604020202020204" pitchFamily="34" charset="0"/>
                <a:cs typeface="Arial" panose="020B0604020202020204" pitchFamily="34" charset="0"/>
              </a:rPr>
              <a:t> o </a:t>
            </a:r>
            <a:r>
              <a:rPr lang="en-US" sz="2400" b="1" dirty="0" err="1" smtClean="0">
                <a:latin typeface="Arial" panose="020B0604020202020204" pitchFamily="34" charset="0"/>
                <a:cs typeface="Arial" panose="020B0604020202020204" pitchFamily="34" charset="0"/>
              </a:rPr>
              <a:t>transliterada</a:t>
            </a:r>
            <a:r>
              <a:rPr lang="en-US" sz="2400" b="1" dirty="0" smtClean="0">
                <a:latin typeface="Arial" panose="020B0604020202020204" pitchFamily="34" charset="0"/>
                <a:cs typeface="Arial" panose="020B0604020202020204" pitchFamily="34" charset="0"/>
              </a:rPr>
              <a:t> = diablo.  </a:t>
            </a:r>
            <a:endParaRPr lang="en-US" sz="2400" b="1" dirty="0">
              <a:latin typeface="Arial" panose="020B0604020202020204" pitchFamily="34" charset="0"/>
              <a:cs typeface="Arial" panose="020B0604020202020204" pitchFamily="34" charset="0"/>
            </a:endParaRPr>
          </a:p>
          <a:p>
            <a:pPr>
              <a:tabLst>
                <a:tab pos="284163" algn="l"/>
                <a:tab pos="457200" algn="l"/>
                <a:tab pos="685800" algn="l"/>
              </a:tabLst>
            </a:pPr>
            <a:r>
              <a:rPr lang="en-US" sz="2400" b="1" dirty="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Por</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esto</a:t>
            </a:r>
            <a:r>
              <a:rPr lang="en-US" sz="2400" b="1" dirty="0" smtClean="0">
                <a:latin typeface="Arial" panose="020B0604020202020204" pitchFamily="34" charset="0"/>
                <a:cs typeface="Arial" panose="020B0604020202020204" pitchFamily="34" charset="0"/>
              </a:rPr>
              <a:t> la persona que </a:t>
            </a:r>
            <a:r>
              <a:rPr lang="en-US" sz="2400" b="1" dirty="0" err="1" smtClean="0">
                <a:latin typeface="Arial" panose="020B0604020202020204" pitchFamily="34" charset="0"/>
                <a:cs typeface="Arial" panose="020B0604020202020204" pitchFamily="34" charset="0"/>
              </a:rPr>
              <a:t>calumnia</a:t>
            </a:r>
            <a:r>
              <a:rPr lang="en-US" sz="2400" b="1" dirty="0" smtClean="0">
                <a:latin typeface="Arial" panose="020B0604020202020204" pitchFamily="34" charset="0"/>
                <a:cs typeface="Arial" panose="020B0604020202020204" pitchFamily="34" charset="0"/>
              </a:rPr>
              <a:t> o </a:t>
            </a:r>
            <a:r>
              <a:rPr lang="en-US" sz="2400" b="1" dirty="0" err="1" smtClean="0">
                <a:latin typeface="Arial" panose="020B0604020202020204" pitchFamily="34" charset="0"/>
                <a:cs typeface="Arial" panose="020B0604020202020204" pitchFamily="34" charset="0"/>
              </a:rPr>
              <a:t>acusa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falsamente</a:t>
            </a:r>
            <a:r>
              <a:rPr lang="en-US" sz="2400" b="1" dirty="0" smtClean="0">
                <a:latin typeface="Arial" panose="020B0604020202020204" pitchFamily="34" charset="0"/>
                <a:cs typeface="Arial" panose="020B0604020202020204" pitchFamily="34" charset="0"/>
              </a:rPr>
              <a:t> ac-</a:t>
            </a:r>
            <a:r>
              <a:rPr lang="en-US" sz="2400" b="1" dirty="0" err="1" smtClean="0">
                <a:latin typeface="Arial" panose="020B0604020202020204" pitchFamily="34" charset="0"/>
                <a:cs typeface="Arial" panose="020B0604020202020204" pitchFamily="34" charset="0"/>
              </a:rPr>
              <a:t>túa</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como</a:t>
            </a:r>
            <a:r>
              <a:rPr lang="en-US" sz="2400" b="1" dirty="0" smtClean="0">
                <a:latin typeface="Arial" panose="020B0604020202020204" pitchFamily="34" charset="0"/>
                <a:cs typeface="Arial" panose="020B0604020202020204" pitchFamily="34" charset="0"/>
              </a:rPr>
              <a:t> el diablo.</a:t>
            </a:r>
          </a:p>
          <a:p>
            <a:pPr>
              <a:tabLst>
                <a:tab pos="284163" algn="l"/>
                <a:tab pos="457200" algn="l"/>
                <a:tab pos="685800" algn="l"/>
              </a:tabLst>
            </a:pPr>
            <a:r>
              <a:rPr lang="en-US" sz="2400" b="1" dirty="0" smtClean="0">
                <a:solidFill>
                  <a:srgbClr val="FFC000"/>
                </a:solidFill>
                <a:latin typeface="Arial" panose="020B0604020202020204" pitchFamily="34" charset="0"/>
                <a:cs typeface="Arial" panose="020B0604020202020204" pitchFamily="34" charset="0"/>
              </a:rPr>
              <a:t>		Jn. 6:70 </a:t>
            </a:r>
            <a:r>
              <a:rPr lang="en-US" sz="2400" b="1" dirty="0" smtClean="0">
                <a:latin typeface="Arial" panose="020B0604020202020204" pitchFamily="34" charset="0"/>
                <a:cs typeface="Arial" panose="020B0604020202020204" pitchFamily="34" charset="0"/>
              </a:rPr>
              <a:t>(Judas), </a:t>
            </a:r>
            <a:r>
              <a:rPr lang="es-ES" sz="2400" b="1" i="1" dirty="0">
                <a:latin typeface="Arial" panose="020B0604020202020204" pitchFamily="34" charset="0"/>
                <a:cs typeface="Arial" panose="020B0604020202020204" pitchFamily="34" charset="0"/>
              </a:rPr>
              <a:t>¿No os he escogido yo a vosotros los doce, y uno de vosotros es diablo? </a:t>
            </a:r>
            <a:r>
              <a:rPr lang="es-ES" sz="2400" b="1" i="1" dirty="0" smtClean="0">
                <a:latin typeface="Arial" panose="020B0604020202020204" pitchFamily="34" charset="0"/>
                <a:cs typeface="Arial" panose="020B0604020202020204" pitchFamily="34" charset="0"/>
              </a:rPr>
              <a:t>(No, el Diablo, sino diablo, acusador falso).</a:t>
            </a:r>
            <a:endParaRPr lang="es-ES" sz="2400" b="1" i="1" dirty="0">
              <a:latin typeface="Arial" panose="020B0604020202020204" pitchFamily="34" charset="0"/>
              <a:cs typeface="Arial" panose="020B0604020202020204" pitchFamily="34" charset="0"/>
            </a:endParaRPr>
          </a:p>
          <a:p>
            <a:pPr>
              <a:tabLst>
                <a:tab pos="284163" algn="l"/>
                <a:tab pos="457200" algn="l"/>
                <a:tab pos="685800" algn="l"/>
              </a:tabLst>
            </a:pPr>
            <a:r>
              <a:rPr lang="en-US" sz="2400" b="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1 Tim. 3:11</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diabólous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esposas</a:t>
            </a:r>
            <a:r>
              <a:rPr lang="en-US" sz="2400" b="1" dirty="0" smtClean="0">
                <a:latin typeface="Arial" panose="020B0604020202020204" pitchFamily="34" charset="0"/>
                <a:cs typeface="Arial" panose="020B0604020202020204" pitchFamily="34" charset="0"/>
              </a:rPr>
              <a:t> de </a:t>
            </a:r>
            <a:r>
              <a:rPr lang="en-US" sz="2400" b="1" dirty="0" err="1" smtClean="0">
                <a:latin typeface="Arial" panose="020B0604020202020204" pitchFamily="34" charset="0"/>
                <a:cs typeface="Arial" panose="020B0604020202020204" pitchFamily="34" charset="0"/>
              </a:rPr>
              <a:t>diáconos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diablas</a:t>
            </a:r>
            <a:r>
              <a:rPr lang="en-US" sz="2400" b="1" dirty="0" smtClean="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Las mujeres asimismo sean honestas, no </a:t>
            </a:r>
            <a:r>
              <a:rPr lang="es-ES" sz="2400" b="1" i="1" u="sng" dirty="0">
                <a:latin typeface="Arial" panose="020B0604020202020204" pitchFamily="34" charset="0"/>
                <a:cs typeface="Arial" panose="020B0604020202020204" pitchFamily="34" charset="0"/>
              </a:rPr>
              <a:t>calumniadoras</a:t>
            </a:r>
            <a:r>
              <a:rPr lang="es-ES" sz="2400" b="1" i="1" dirty="0">
                <a:latin typeface="Arial" panose="020B0604020202020204" pitchFamily="34" charset="0"/>
                <a:cs typeface="Arial" panose="020B0604020202020204" pitchFamily="34" charset="0"/>
              </a:rPr>
              <a:t>, sino sobrias, fieles en todo. </a:t>
            </a:r>
            <a:r>
              <a:rPr lang="es-ES" sz="2400" b="1" i="1" dirty="0" smtClean="0">
                <a:latin typeface="Arial" panose="020B0604020202020204" pitchFamily="34" charset="0"/>
                <a:cs typeface="Arial" panose="020B0604020202020204" pitchFamily="34" charset="0"/>
              </a:rPr>
              <a:t>….</a:t>
            </a:r>
          </a:p>
          <a:p>
            <a:pPr>
              <a:tabLst>
                <a:tab pos="284163" algn="l"/>
                <a:tab pos="457200" algn="l"/>
                <a:tab pos="685800" algn="l"/>
              </a:tabLst>
            </a:pPr>
            <a:r>
              <a:rPr lang="es-ES" sz="2400" b="1" i="1" dirty="0">
                <a:latin typeface="Arial" panose="020B0604020202020204" pitchFamily="34" charset="0"/>
                <a:cs typeface="Arial" panose="020B0604020202020204" pitchFamily="34" charset="0"/>
              </a:rPr>
              <a:t>	</a:t>
            </a:r>
            <a:r>
              <a:rPr lang="es-ES" sz="2400" b="1" i="1" dirty="0" smtClean="0">
                <a:latin typeface="Arial" panose="020B0604020202020204" pitchFamily="34" charset="0"/>
                <a:cs typeface="Arial" panose="020B0604020202020204" pitchFamily="34" charset="0"/>
              </a:rPr>
              <a:t>	Los traductores en este caso tradujeron (calumniadoras), no trasladaron (diablas).</a:t>
            </a:r>
            <a:endParaRPr lang="es-ES"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50772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763000" cy="1524000"/>
          </a:xfrm>
        </p:spPr>
        <p:txBody>
          <a:bodyPr/>
          <a:lstStyle/>
          <a:p>
            <a:pPr>
              <a:tabLst>
                <a:tab pos="228600" algn="l"/>
                <a:tab pos="457200" algn="l"/>
              </a:tabLst>
            </a:pPr>
            <a:r>
              <a:rPr lang="en-US" sz="2400" b="1" i="1" spc="100" dirty="0" smtClean="0">
                <a:solidFill>
                  <a:schemeClr val="tx1"/>
                </a:solidFill>
                <a:effectLst/>
                <a:latin typeface="Arial" panose="020B0604020202020204" pitchFamily="34" charset="0"/>
                <a:cs typeface="Arial" panose="020B0604020202020204" pitchFamily="34" charset="0"/>
              </a:rPr>
              <a:t>	</a:t>
            </a:r>
            <a:r>
              <a:rPr lang="en-US" sz="2400" b="1" spc="100" dirty="0" smtClean="0">
                <a:solidFill>
                  <a:srgbClr val="FFC000"/>
                </a:solidFill>
                <a:effectLst/>
                <a:latin typeface="Arial" panose="020B0604020202020204" pitchFamily="34" charset="0"/>
                <a:cs typeface="Arial" panose="020B0604020202020204" pitchFamily="34" charset="0"/>
              </a:rPr>
              <a:t>2 Tim. 3:3</a:t>
            </a:r>
            <a:r>
              <a:rPr lang="en-US" sz="2400" b="1" spc="100" dirty="0" smtClean="0">
                <a:solidFill>
                  <a:schemeClr val="tx1"/>
                </a:solidFill>
                <a:effectLst/>
                <a:latin typeface="Arial" panose="020B0604020202020204" pitchFamily="34" charset="0"/>
                <a:cs typeface="Arial" panose="020B0604020202020204" pitchFamily="34" charset="0"/>
              </a:rPr>
              <a:t>, (</a:t>
            </a:r>
            <a:r>
              <a:rPr lang="en-US" sz="2400" b="1" spc="100" dirty="0" err="1" smtClean="0">
                <a:solidFill>
                  <a:schemeClr val="tx1"/>
                </a:solidFill>
                <a:effectLst/>
                <a:latin typeface="Arial" panose="020B0604020202020204" pitchFamily="34" charset="0"/>
                <a:cs typeface="Arial" panose="020B0604020202020204" pitchFamily="34" charset="0"/>
              </a:rPr>
              <a:t>diáboloi</a:t>
            </a:r>
            <a:r>
              <a:rPr lang="en-US" sz="2400" b="1" spc="100" dirty="0" smtClean="0">
                <a:solidFill>
                  <a:schemeClr val="tx1"/>
                </a:solidFill>
                <a:effectLst/>
                <a:latin typeface="Arial" panose="020B0604020202020204" pitchFamily="34" charset="0"/>
                <a:cs typeface="Arial" panose="020B0604020202020204" pitchFamily="34" charset="0"/>
              </a:rPr>
              <a:t>) (hombres </a:t>
            </a:r>
            <a:r>
              <a:rPr lang="en-US" sz="2400" b="1" spc="100" dirty="0" err="1" smtClean="0">
                <a:solidFill>
                  <a:schemeClr val="tx1"/>
                </a:solidFill>
                <a:effectLst/>
                <a:latin typeface="Arial" panose="020B0604020202020204" pitchFamily="34" charset="0"/>
                <a:cs typeface="Arial" panose="020B0604020202020204" pitchFamily="34" charset="0"/>
              </a:rPr>
              <a:t>mundanos</a:t>
            </a:r>
            <a:r>
              <a:rPr lang="en-US" sz="2400" b="1" spc="100" dirty="0" smtClean="0">
                <a:solidFill>
                  <a:schemeClr val="tx1"/>
                </a:solidFill>
                <a:effectLst/>
                <a:latin typeface="Arial" panose="020B0604020202020204" pitchFamily="34" charset="0"/>
                <a:cs typeface="Arial" panose="020B0604020202020204" pitchFamily="34" charset="0"/>
              </a:rPr>
              <a:t>, ¿“diablos”?), </a:t>
            </a:r>
            <a:r>
              <a:rPr lang="es-ES" sz="2400" b="1" i="1" spc="100" dirty="0">
                <a:solidFill>
                  <a:schemeClr val="tx1"/>
                </a:solidFill>
                <a:effectLst/>
                <a:latin typeface="Arial" panose="020B0604020202020204" pitchFamily="34" charset="0"/>
                <a:cs typeface="Arial" panose="020B0604020202020204" pitchFamily="34" charset="0"/>
              </a:rPr>
              <a:t>sin afecto natural, implacables, </a:t>
            </a:r>
            <a:r>
              <a:rPr lang="es-ES" sz="2400" b="1" i="1" spc="100" dirty="0" err="1" smtClean="0">
                <a:solidFill>
                  <a:schemeClr val="tx1"/>
                </a:solidFill>
                <a:effectLst/>
                <a:latin typeface="Arial" panose="020B0604020202020204" pitchFamily="34" charset="0"/>
                <a:cs typeface="Arial" panose="020B0604020202020204" pitchFamily="34" charset="0"/>
              </a:rPr>
              <a:t>calum-niadores</a:t>
            </a:r>
            <a:r>
              <a:rPr lang="es-ES" sz="2400" b="1" i="1" spc="100" dirty="0">
                <a:solidFill>
                  <a:schemeClr val="tx1"/>
                </a:solidFill>
                <a:effectLst/>
                <a:latin typeface="Arial" panose="020B0604020202020204" pitchFamily="34" charset="0"/>
                <a:cs typeface="Arial" panose="020B0604020202020204" pitchFamily="34" charset="0"/>
              </a:rPr>
              <a:t>, intemperantes, crueles, aborrecedores de lo </a:t>
            </a:r>
            <a:r>
              <a:rPr lang="es-ES" sz="2400" b="1" i="1" spc="100" dirty="0" smtClean="0">
                <a:solidFill>
                  <a:schemeClr val="tx1"/>
                </a:solidFill>
                <a:effectLst/>
                <a:latin typeface="Arial" panose="020B0604020202020204" pitchFamily="34" charset="0"/>
                <a:cs typeface="Arial" panose="020B0604020202020204" pitchFamily="34" charset="0"/>
              </a:rPr>
              <a:t>bueno</a:t>
            </a:r>
            <a:r>
              <a:rPr lang="es-ES" sz="2400" b="1" spc="100" dirty="0" smtClean="0">
                <a:solidFill>
                  <a:schemeClr val="tx1"/>
                </a:solidFill>
                <a:effectLst/>
                <a:latin typeface="Arial" panose="020B0604020202020204" pitchFamily="34" charset="0"/>
                <a:cs typeface="Arial" panose="020B0604020202020204" pitchFamily="34" charset="0"/>
              </a:rPr>
              <a:t>. </a:t>
            </a:r>
            <a:r>
              <a:rPr lang="es-ES" sz="2400" b="1" i="1" spc="100" dirty="0" smtClean="0">
                <a:solidFill>
                  <a:schemeClr val="tx1"/>
                </a:solidFill>
                <a:effectLst/>
                <a:latin typeface="Arial" panose="020B0604020202020204" pitchFamily="34" charset="0"/>
                <a:cs typeface="Arial" panose="020B0604020202020204" pitchFamily="34" charset="0"/>
              </a:rPr>
              <a:t> </a:t>
            </a:r>
            <a:r>
              <a:rPr lang="es-ES" sz="2400" b="1" i="1" spc="100" dirty="0">
                <a:solidFill>
                  <a:schemeClr val="tx1"/>
                </a:solidFill>
                <a:effectLst/>
                <a:latin typeface="Arial" panose="020B0604020202020204" pitchFamily="34" charset="0"/>
                <a:cs typeface="Arial" panose="020B0604020202020204" pitchFamily="34" charset="0"/>
              </a:rPr>
              <a:t/>
            </a:r>
            <a:br>
              <a:rPr lang="es-ES" sz="2400" b="1" i="1" spc="100" dirty="0">
                <a:solidFill>
                  <a:schemeClr val="tx1"/>
                </a:solidFill>
                <a:effectLst/>
                <a:latin typeface="Arial" panose="020B0604020202020204" pitchFamily="34" charset="0"/>
                <a:cs typeface="Arial" panose="020B0604020202020204" pitchFamily="34" charset="0"/>
              </a:rPr>
            </a:br>
            <a:endParaRPr lang="en-US" sz="2400" b="1" i="1" spc="100" dirty="0">
              <a:solidFill>
                <a:schemeClr val="tx1"/>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6200" y="1676400"/>
            <a:ext cx="8991600" cy="4648200"/>
          </a:xfrm>
        </p:spPr>
        <p:txBody>
          <a:bodyPr>
            <a:noAutofit/>
          </a:bodyPr>
          <a:lstStyle/>
          <a:p>
            <a:pPr>
              <a:tabLst>
                <a:tab pos="284163" algn="l"/>
                <a:tab pos="457200" algn="l"/>
                <a:tab pos="685800" algn="l"/>
              </a:tabLst>
            </a:pPr>
            <a:r>
              <a:rPr lang="en-US" sz="2400" b="1" dirty="0" smtClean="0">
                <a:latin typeface="Arial" panose="020B0604020202020204" pitchFamily="34" charset="0"/>
                <a:cs typeface="Arial" panose="020B0604020202020204" pitchFamily="34" charset="0"/>
              </a:rPr>
              <a:t>	</a:t>
            </a:r>
            <a:r>
              <a:rPr lang="es-ES" sz="2400" b="1" i="1" spc="100" dirty="0">
                <a:solidFill>
                  <a:schemeClr val="tx1"/>
                </a:solidFill>
                <a:latin typeface="Arial" panose="020B0604020202020204" pitchFamily="34" charset="0"/>
                <a:cs typeface="Arial" panose="020B0604020202020204" pitchFamily="34" charset="0"/>
              </a:rPr>
              <a:t>	</a:t>
            </a:r>
            <a:r>
              <a:rPr lang="es-ES" sz="2400" b="1" i="1" spc="100" dirty="0" smtClean="0">
                <a:solidFill>
                  <a:schemeClr val="tx1"/>
                </a:solidFill>
                <a:latin typeface="Arial" panose="020B0604020202020204" pitchFamily="34" charset="0"/>
                <a:cs typeface="Arial" panose="020B0604020202020204" pitchFamily="34" charset="0"/>
              </a:rPr>
              <a:t> </a:t>
            </a:r>
            <a:r>
              <a:rPr lang="es-ES" sz="2400" b="1" spc="100" dirty="0">
                <a:solidFill>
                  <a:schemeClr val="tx1"/>
                </a:solidFill>
                <a:latin typeface="Arial" panose="020B0604020202020204" pitchFamily="34" charset="0"/>
                <a:cs typeface="Arial" panose="020B0604020202020204" pitchFamily="34" charset="0"/>
              </a:rPr>
              <a:t>Aquí los traductores tradujeron (</a:t>
            </a:r>
            <a:r>
              <a:rPr lang="es-ES" sz="2400" b="1" spc="100" dirty="0" smtClean="0">
                <a:solidFill>
                  <a:schemeClr val="tx1"/>
                </a:solidFill>
                <a:latin typeface="Arial" panose="020B0604020202020204" pitchFamily="34" charset="0"/>
                <a:cs typeface="Arial" panose="020B0604020202020204" pitchFamily="34" charset="0"/>
              </a:rPr>
              <a:t>calumniadores</a:t>
            </a:r>
            <a:r>
              <a:rPr lang="es-ES" sz="2400" b="1" spc="100" dirty="0">
                <a:solidFill>
                  <a:schemeClr val="tx1"/>
                </a:solidFill>
                <a:latin typeface="Arial" panose="020B0604020202020204" pitchFamily="34" charset="0"/>
                <a:cs typeface="Arial" panose="020B0604020202020204" pitchFamily="34" charset="0"/>
              </a:rPr>
              <a:t>), </a:t>
            </a:r>
            <a:r>
              <a:rPr lang="es-ES" sz="2400" b="1" spc="100" dirty="0" smtClean="0">
                <a:solidFill>
                  <a:schemeClr val="tx1"/>
                </a:solidFill>
                <a:latin typeface="Arial" panose="020B0604020202020204" pitchFamily="34" charset="0"/>
                <a:cs typeface="Arial" panose="020B0604020202020204" pitchFamily="34" charset="0"/>
              </a:rPr>
              <a:t>no </a:t>
            </a:r>
            <a:r>
              <a:rPr lang="es-ES" sz="2400" b="1" spc="100" dirty="0">
                <a:solidFill>
                  <a:schemeClr val="tx1"/>
                </a:solidFill>
                <a:latin typeface="Arial" panose="020B0604020202020204" pitchFamily="34" charset="0"/>
                <a:cs typeface="Arial" panose="020B0604020202020204" pitchFamily="34" charset="0"/>
              </a:rPr>
              <a:t>trasladaron (</a:t>
            </a:r>
            <a:r>
              <a:rPr lang="es-ES" sz="2400" b="1" spc="100" dirty="0" smtClean="0">
                <a:solidFill>
                  <a:schemeClr val="tx1"/>
                </a:solidFill>
                <a:latin typeface="Arial" panose="020B0604020202020204" pitchFamily="34" charset="0"/>
                <a:cs typeface="Arial" panose="020B0604020202020204" pitchFamily="34" charset="0"/>
              </a:rPr>
              <a:t>diablos).</a:t>
            </a:r>
            <a:endParaRPr lang="en-US" sz="2400" b="1" dirty="0" smtClean="0">
              <a:latin typeface="Arial" panose="020B0604020202020204" pitchFamily="34" charset="0"/>
              <a:cs typeface="Arial" panose="020B0604020202020204" pitchFamily="34" charset="0"/>
            </a:endParaRPr>
          </a:p>
          <a:p>
            <a:pPr>
              <a:tabLst>
                <a:tab pos="284163" algn="l"/>
                <a:tab pos="457200" algn="l"/>
                <a:tab pos="685800" algn="l"/>
              </a:tabLst>
            </a:pP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Tit. 2:3, </a:t>
            </a:r>
            <a:r>
              <a:rPr lang="en-US" sz="2400" b="1" dirty="0" smtClean="0">
                <a:latin typeface="Arial" panose="020B0604020202020204" pitchFamily="34" charset="0"/>
                <a:cs typeface="Arial" panose="020B0604020202020204" pitchFamily="34" charset="0"/>
              </a:rPr>
              <a:t>(</a:t>
            </a:r>
            <a:r>
              <a:rPr lang="en-US" sz="2400" b="1" dirty="0" err="1" smtClean="0">
                <a:latin typeface="Arial" panose="020B0604020202020204" pitchFamily="34" charset="0"/>
                <a:cs typeface="Arial" panose="020B0604020202020204" pitchFamily="34" charset="0"/>
              </a:rPr>
              <a:t>diabólous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ancianitas</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diablas</a:t>
            </a:r>
            <a:r>
              <a:rPr lang="en-US" sz="2400" b="1" dirty="0" smtClean="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Las ancianas asimismo sean reverentes en su porte; no calumniadoras, no esclavas del vino, maestras del </a:t>
            </a:r>
            <a:r>
              <a:rPr lang="es-ES" sz="2400" b="1" i="1" dirty="0" smtClean="0">
                <a:latin typeface="Arial" panose="020B0604020202020204" pitchFamily="34" charset="0"/>
                <a:cs typeface="Arial" panose="020B0604020202020204" pitchFamily="34" charset="0"/>
              </a:rPr>
              <a:t>bien.</a:t>
            </a:r>
            <a:endParaRPr lang="en-US" sz="2400" b="1" i="1" dirty="0">
              <a:latin typeface="Arial" panose="020B0604020202020204" pitchFamily="34" charset="0"/>
              <a:cs typeface="Arial" panose="020B0604020202020204" pitchFamily="34" charset="0"/>
            </a:endParaRPr>
          </a:p>
          <a:p>
            <a:pPr>
              <a:tabLst>
                <a:tab pos="284163" algn="l"/>
                <a:tab pos="457200" algn="l"/>
                <a:tab pos="685800" algn="l"/>
              </a:tabLst>
            </a:pPr>
            <a:r>
              <a:rPr lang="en-US" sz="2400" b="1" i="1" dirty="0">
                <a:latin typeface="Arial" panose="020B0604020202020204" pitchFamily="34" charset="0"/>
                <a:cs typeface="Arial" panose="020B0604020202020204" pitchFamily="34" charset="0"/>
              </a:rPr>
              <a:t>	</a:t>
            </a:r>
            <a:r>
              <a:rPr lang="en-US" sz="2400" b="1" i="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Ester </a:t>
            </a:r>
            <a:r>
              <a:rPr lang="en-US" sz="2400" b="1" dirty="0">
                <a:solidFill>
                  <a:srgbClr val="FFC000"/>
                </a:solidFill>
                <a:latin typeface="Arial" panose="020B0604020202020204" pitchFamily="34" charset="0"/>
                <a:cs typeface="Arial" panose="020B0604020202020204" pitchFamily="34" charset="0"/>
              </a:rPr>
              <a:t>7:4</a:t>
            </a: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La Septuaginta (</a:t>
            </a:r>
            <a:r>
              <a:rPr lang="en-US" sz="2400" b="1" dirty="0" err="1" smtClean="0">
                <a:latin typeface="Arial" panose="020B0604020202020204" pitchFamily="34" charset="0"/>
                <a:cs typeface="Arial" panose="020B0604020202020204" pitchFamily="34" charset="0"/>
              </a:rPr>
              <a:t>diabolos</a:t>
            </a:r>
            <a:r>
              <a:rPr lang="en-US" sz="2400" b="1" dirty="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Amán</a:t>
            </a:r>
            <a:r>
              <a:rPr lang="en-US" sz="2400" b="1" dirty="0" smtClean="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Porque </a:t>
            </a:r>
            <a:r>
              <a:rPr lang="es-ES" sz="2400" b="1" i="1" dirty="0" err="1" smtClean="0">
                <a:latin typeface="Arial" panose="020B0604020202020204" pitchFamily="34" charset="0"/>
                <a:cs typeface="Arial" panose="020B0604020202020204" pitchFamily="34" charset="0"/>
              </a:rPr>
              <a:t>vendi</a:t>
            </a:r>
            <a:r>
              <a:rPr lang="es-ES" sz="2400" b="1" i="1" dirty="0" smtClean="0">
                <a:latin typeface="Arial" panose="020B0604020202020204" pitchFamily="34" charset="0"/>
                <a:cs typeface="Arial" panose="020B0604020202020204" pitchFamily="34" charset="0"/>
              </a:rPr>
              <a:t>-dos </a:t>
            </a:r>
            <a:r>
              <a:rPr lang="es-ES" sz="2400" b="1" i="1" dirty="0">
                <a:latin typeface="Arial" panose="020B0604020202020204" pitchFamily="34" charset="0"/>
                <a:cs typeface="Arial" panose="020B0604020202020204" pitchFamily="34" charset="0"/>
              </a:rPr>
              <a:t>estamos yo y mi pueblo para ser destruidos, para ser muertos y exterminados. Y si para ser siervos y siervas fuéramos vendidos, yo callaría, aunque el </a:t>
            </a:r>
            <a:r>
              <a:rPr lang="es-ES" sz="2400" b="1" i="1" u="sng" dirty="0">
                <a:latin typeface="Arial" panose="020B0604020202020204" pitchFamily="34" charset="0"/>
                <a:cs typeface="Arial" panose="020B0604020202020204" pitchFamily="34" charset="0"/>
              </a:rPr>
              <a:t>enemigo</a:t>
            </a:r>
            <a:r>
              <a:rPr lang="es-ES" sz="2400" b="1" i="1" dirty="0">
                <a:latin typeface="Arial" panose="020B0604020202020204" pitchFamily="34" charset="0"/>
                <a:cs typeface="Arial" panose="020B0604020202020204" pitchFamily="34" charset="0"/>
              </a:rPr>
              <a:t> no compensaría el daño del </a:t>
            </a:r>
            <a:r>
              <a:rPr lang="es-ES" sz="2400" b="1" i="1" dirty="0" smtClean="0">
                <a:latin typeface="Arial" panose="020B0604020202020204" pitchFamily="34" charset="0"/>
                <a:cs typeface="Arial" panose="020B0604020202020204" pitchFamily="34" charset="0"/>
              </a:rPr>
              <a:t>rey (Versión Reina Valera Gómez).</a:t>
            </a:r>
            <a:r>
              <a:rPr lang="en-US" sz="2400" b="1" i="1" dirty="0" smtClean="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El </a:t>
            </a:r>
            <a:r>
              <a:rPr lang="en-US" sz="2400" b="1" dirty="0" err="1" smtClean="0">
                <a:latin typeface="Arial" panose="020B0604020202020204" pitchFamily="34" charset="0"/>
                <a:cs typeface="Arial" panose="020B0604020202020204" pitchFamily="34" charset="0"/>
              </a:rPr>
              <a:t>ángel</a:t>
            </a:r>
            <a:r>
              <a:rPr lang="en-US" sz="2400" b="1" dirty="0" smtClean="0">
                <a:latin typeface="Arial" panose="020B0604020202020204" pitchFamily="34" charset="0"/>
                <a:cs typeface="Arial" panose="020B0604020202020204" pitchFamily="34" charset="0"/>
              </a:rPr>
              <a:t> del </a:t>
            </a:r>
            <a:r>
              <a:rPr lang="en-US" sz="2400" b="1" dirty="0" err="1" smtClean="0">
                <a:latin typeface="Arial" panose="020B0604020202020204" pitchFamily="34" charset="0"/>
                <a:cs typeface="Arial" panose="020B0604020202020204" pitchFamily="34" charset="0"/>
              </a:rPr>
              <a:t>Señor</a:t>
            </a:r>
            <a:r>
              <a:rPr lang="en-US" sz="2400" b="1" dirty="0" smtClean="0">
                <a:latin typeface="Arial" panose="020B0604020202020204" pitchFamily="34" charset="0"/>
                <a:cs typeface="Arial" panose="020B0604020202020204" pitchFamily="34" charset="0"/>
              </a:rPr>
              <a:t>, </a:t>
            </a:r>
            <a:r>
              <a:rPr lang="en-US" sz="2400" b="1" dirty="0" smtClean="0">
                <a:solidFill>
                  <a:srgbClr val="FFC000"/>
                </a:solidFill>
                <a:latin typeface="Arial" panose="020B0604020202020204" pitchFamily="34" charset="0"/>
                <a:cs typeface="Arial" panose="020B0604020202020204" pitchFamily="34" charset="0"/>
              </a:rPr>
              <a:t>Num. 22:22</a:t>
            </a:r>
            <a:r>
              <a:rPr lang="en-US" sz="2400" b="1" dirty="0" smtClean="0">
                <a:latin typeface="Arial" panose="020B0604020202020204" pitchFamily="34" charset="0"/>
                <a:cs typeface="Arial" panose="020B0604020202020204" pitchFamily="34" charset="0"/>
              </a:rPr>
              <a:t>, Septuaginta, (</a:t>
            </a:r>
            <a:r>
              <a:rPr lang="en-US" sz="2400" b="1" dirty="0" err="1" smtClean="0">
                <a:latin typeface="Arial" panose="020B0604020202020204" pitchFamily="34" charset="0"/>
                <a:cs typeface="Arial" panose="020B0604020202020204" pitchFamily="34" charset="0"/>
              </a:rPr>
              <a:t>diabolein</a:t>
            </a:r>
            <a:r>
              <a:rPr lang="en-US" sz="2400" b="1" dirty="0" smtClean="0">
                <a:latin typeface="Arial" panose="020B0604020202020204" pitchFamily="34" charset="0"/>
                <a:cs typeface="Arial" panose="020B0604020202020204" pitchFamily="34" charset="0"/>
              </a:rPr>
              <a:t> =  </a:t>
            </a:r>
            <a:r>
              <a:rPr lang="en-US" sz="2400" b="1" dirty="0" err="1" smtClean="0">
                <a:latin typeface="Arial" panose="020B0604020202020204" pitchFamily="34" charset="0"/>
                <a:cs typeface="Arial" panose="020B0604020202020204" pitchFamily="34" charset="0"/>
              </a:rPr>
              <a:t>acusar</a:t>
            </a:r>
            <a:r>
              <a:rPr lang="en-US" sz="2400" b="1" dirty="0" smtClean="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Y la ira de Dios se encendió porque él iba; y el ángel de Jehová se puso en el camino por </a:t>
            </a:r>
            <a:r>
              <a:rPr lang="es-ES" sz="2400" b="1" i="1" u="sng" dirty="0">
                <a:latin typeface="Arial" panose="020B0604020202020204" pitchFamily="34" charset="0"/>
                <a:cs typeface="Arial" panose="020B0604020202020204" pitchFamily="34" charset="0"/>
              </a:rPr>
              <a:t>adversario</a:t>
            </a:r>
            <a:r>
              <a:rPr lang="es-ES" sz="2400" b="1" i="1" dirty="0">
                <a:latin typeface="Arial" panose="020B0604020202020204" pitchFamily="34" charset="0"/>
                <a:cs typeface="Arial" panose="020B0604020202020204" pitchFamily="34" charset="0"/>
              </a:rPr>
              <a:t> </a:t>
            </a:r>
            <a:r>
              <a:rPr lang="es-ES" sz="2400" b="1" i="1" dirty="0" smtClean="0">
                <a:latin typeface="Arial" panose="020B0604020202020204" pitchFamily="34" charset="0"/>
                <a:cs typeface="Arial" panose="020B0604020202020204" pitchFamily="34" charset="0"/>
              </a:rPr>
              <a:t>suyo.</a:t>
            </a:r>
            <a:endParaRPr lang="en-US" sz="2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78738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Purple Template 1 Trebuchet_TP10286772">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(Purple design)</Template>
  <TotalTime>5672</TotalTime>
  <Words>2058</Words>
  <Application>Microsoft Office PowerPoint</Application>
  <PresentationFormat>On-screen Show (4:3)</PresentationFormat>
  <Paragraphs>173</Paragraphs>
  <Slides>19</Slides>
  <Notes>19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Arial</vt:lpstr>
      <vt:lpstr>Book Antiqua</vt:lpstr>
      <vt:lpstr>Calibri</vt:lpstr>
      <vt:lpstr>Courier New</vt:lpstr>
      <vt:lpstr>Trebuchet MS</vt:lpstr>
      <vt:lpstr>Wingdings</vt:lpstr>
      <vt:lpstr>1_Purple Template 1 Trebuchet_TP10286772</vt:lpstr>
      <vt:lpstr>White with Courier font for code slides</vt:lpstr>
      <vt:lpstr>PowerPoint Presentation</vt:lpstr>
      <vt:lpstr>¿Qué de “SATANÁS” Y “DIABLO”?</vt:lpstr>
      <vt:lpstr>de los principales sacerdotes y de los escribas; y ser muerto, y resucitar al tercer día ….</vt:lpstr>
      <vt:lpstr>   b. de adversarios paganos</vt:lpstr>
      <vt:lpstr> 3. Satanás no es amigo de nadie; es el adversario de todo ser humano. Busca entrapar, tender lazo  ….</vt:lpstr>
      <vt:lpstr>  1 Tim. 5:15, Porque ya algunas se han apartado en pos de Satanás.</vt:lpstr>
      <vt:lpstr>  7. Él entra en uno para actuar por él, Luc. 22:3, Y entró Satanás en Judas, por sobrenombre Iscariote, el cual era uno del número de los doce.</vt:lpstr>
      <vt:lpstr> Y a esta hija de Abraham, que Satanás había atado dieciocho años, ¿no se le debía desatar de esta ligadura en el día de reposo?</vt:lpstr>
      <vt:lpstr> 2 Tim. 3:3, (diáboloi) (hombres mundanos, ¿“diablos”?), sin afecto natural, implacables, calum-niadores, intemperantes, crueles, aborrecedores de lo bueno.   </vt:lpstr>
      <vt:lpstr> 2. Satán también es llamado “diablo” (diábolos, = acusador, calumniador, Zac. 3:1 (Septuaginta, ὁ διάβολος diabolos, el diablo; ASV, Satán, nota explicativa: “el adversario”), Me mostró al sumo sacerdote Josué, el cual estaba delante del ángel de Jehová, y Satanás estaba a su mano derecha para acusarle.</vt:lpstr>
      <vt:lpstr>  10  Entonces oí una gran voz en el cielo, que de-cía: Ahora ha venido la salvación, el poder, y el reino de nuestro Dios, y la autoridad de su Cristo; porque ha sido lanzado fuera el acusador de nuestros herma-nos, el que los acusaba delante de nuestro Dios día y noche.  </vt:lpstr>
      <vt:lpstr>III. TODA AVERSIÓN A LA VERDAD ES SATÁNICA  y TODA CALUMNIA ES DIABÓLICA</vt:lpstr>
      <vt:lpstr> 10 dijo: ¡Oh, lleno de todo engaño y de toda maldad, hijo del diablo, enemigo de toda justicia! ¿No cesarás de trastornar los caminos rectos del Señor?</vt:lpstr>
      <vt:lpstr>IV. EL CIELO ES PARA VENCEDORES, Apoc. 21:1-7</vt:lpstr>
      <vt:lpstr> 6  Y me dijo: Hecho está. Yo soy el Alfa y la Omega, el principio y el fin. Al que tuviere sed, yo le daré gratuitamente de la fuente del agua de la vida.</vt:lpstr>
      <vt:lpstr>  2 Tim. 2:26, y escapen del lazo del diablo, en que están cautivos a voluntad de él.</vt:lpstr>
      <vt:lpstr>   9  Y fue lanzado fuera el gran dragón, la serpiente antigua, que se llama diablo y Satanás, el cual engaña al mundo ente-ro; fue arrojado a la tierra, y sus ángeles fueron arrojados con él.</vt:lpstr>
      <vt:lpstr> ¿Por qué ahora? Porque Cristo ha muerto por nues-tros pecados y está sentado a la diestra de Dios en el cielo, Col. 2:15, …..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DID THE N.T. GO INTO EFFECT</dc:title>
  <dc:creator>Bill Reeves</dc:creator>
  <cp:keywords/>
  <cp:lastModifiedBy>Bill Reeves</cp:lastModifiedBy>
  <cp:revision>160</cp:revision>
  <cp:lastPrinted>2016-05-21T20:47:55Z</cp:lastPrinted>
  <dcterms:created xsi:type="dcterms:W3CDTF">2016-01-14T21:42:11Z</dcterms:created>
  <dcterms:modified xsi:type="dcterms:W3CDTF">2016-05-21T20:54:27Z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